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AN Kindred" charset="1" panose="00000000000000000000"/>
      <p:regular r:id="rId21"/>
    </p:embeddedFont>
    <p:embeddedFont>
      <p:font typeface="Josefin Sans" charset="1" panose="00000500000000000000"/>
      <p:regular r:id="rId22"/>
    </p:embeddedFont>
    <p:embeddedFont>
      <p:font typeface="Josefin Sans Bold" charset="1" panose="00000800000000000000"/>
      <p:regular r:id="rId23"/>
    </p:embeddedFont>
    <p:embeddedFont>
      <p:font typeface="Josefin Sans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7.png" Type="http://schemas.openxmlformats.org/officeDocument/2006/relationships/image"/><Relationship Id="rId12" Target="../media/image1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7.png" Type="http://schemas.openxmlformats.org/officeDocument/2006/relationships/image"/><Relationship Id="rId16" Target="../media/image42.png" Type="http://schemas.openxmlformats.org/officeDocument/2006/relationships/image"/><Relationship Id="rId17" Target="../media/image4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3.png" Type="http://schemas.openxmlformats.org/officeDocument/2006/relationships/image"/><Relationship Id="rId7" Target="../media/image17.png" Type="http://schemas.openxmlformats.org/officeDocument/2006/relationships/image"/><Relationship Id="rId8" Target="../media/image3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7.jpeg" Type="http://schemas.openxmlformats.org/officeDocument/2006/relationships/image"/><Relationship Id="rId7" Target="../media/image39.png" Type="http://schemas.openxmlformats.org/officeDocument/2006/relationships/image"/><Relationship Id="rId8" Target="../media/image38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8.png" Type="http://schemas.openxmlformats.org/officeDocument/2006/relationships/image"/><Relationship Id="rId12" Target="../media/image23.png" Type="http://schemas.openxmlformats.org/officeDocument/2006/relationships/image"/><Relationship Id="rId13" Target="../media/image27.png" Type="http://schemas.openxmlformats.org/officeDocument/2006/relationships/image"/><Relationship Id="rId14" Target="../media/image11.png" Type="http://schemas.openxmlformats.org/officeDocument/2006/relationships/image"/><Relationship Id="rId15" Target="../media/image51.png" Type="http://schemas.openxmlformats.org/officeDocument/2006/relationships/image"/><Relationship Id="rId16" Target="https://fact-farming-app-website-gbadlidje6qkb8rayevhhp.streamlit.app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9.png" Type="http://schemas.openxmlformats.org/officeDocument/2006/relationships/image"/><Relationship Id="rId8" Target="../media/image50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3.png" Type="http://schemas.openxmlformats.org/officeDocument/2006/relationships/image"/><Relationship Id="rId12" Target="../media/image11.png" Type="http://schemas.openxmlformats.org/officeDocument/2006/relationships/image"/><Relationship Id="rId13" Target="../media/image40.png" Type="http://schemas.openxmlformats.org/officeDocument/2006/relationships/image"/><Relationship Id="rId14" Target="../media/image39.png" Type="http://schemas.openxmlformats.org/officeDocument/2006/relationships/image"/><Relationship Id="rId15" Target="../media/image10.png" Type="http://schemas.openxmlformats.org/officeDocument/2006/relationships/image"/><Relationship Id="rId16" Target="../media/image22.png" Type="http://schemas.openxmlformats.org/officeDocument/2006/relationships/image"/><Relationship Id="rId17" Target="../media/image25.png" Type="http://schemas.openxmlformats.org/officeDocument/2006/relationships/image"/><Relationship Id="rId18" Target="../media/image27.png" Type="http://schemas.openxmlformats.org/officeDocument/2006/relationships/image"/><Relationship Id="rId19" Target="../media/image30.png" Type="http://schemas.openxmlformats.org/officeDocument/2006/relationships/image"/><Relationship Id="rId2" Target="../media/image3.png" Type="http://schemas.openxmlformats.org/officeDocument/2006/relationships/image"/><Relationship Id="rId20" Target="../media/image2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9.png" Type="http://schemas.openxmlformats.org/officeDocument/2006/relationships/image"/><Relationship Id="rId7" Target="../media/image18.png" Type="http://schemas.openxmlformats.org/officeDocument/2006/relationships/image"/><Relationship Id="rId8" Target="../media/image52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3.png" Type="http://schemas.openxmlformats.org/officeDocument/2006/relationships/image"/><Relationship Id="rId12" Target="../media/image11.png" Type="http://schemas.openxmlformats.org/officeDocument/2006/relationships/image"/><Relationship Id="rId13" Target="../media/image40.png" Type="http://schemas.openxmlformats.org/officeDocument/2006/relationships/image"/><Relationship Id="rId14" Target="../media/image39.png" Type="http://schemas.openxmlformats.org/officeDocument/2006/relationships/image"/><Relationship Id="rId15" Target="../media/image10.png" Type="http://schemas.openxmlformats.org/officeDocument/2006/relationships/image"/><Relationship Id="rId16" Target="../media/image22.png" Type="http://schemas.openxmlformats.org/officeDocument/2006/relationships/image"/><Relationship Id="rId17" Target="../media/image25.png" Type="http://schemas.openxmlformats.org/officeDocument/2006/relationships/image"/><Relationship Id="rId18" Target="../media/image27.png" Type="http://schemas.openxmlformats.org/officeDocument/2006/relationships/image"/><Relationship Id="rId19" Target="../media/image30.png" Type="http://schemas.openxmlformats.org/officeDocument/2006/relationships/image"/><Relationship Id="rId2" Target="../media/image3.png" Type="http://schemas.openxmlformats.org/officeDocument/2006/relationships/image"/><Relationship Id="rId20" Target="../media/image2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9.png" Type="http://schemas.openxmlformats.org/officeDocument/2006/relationships/image"/><Relationship Id="rId7" Target="../media/image18.png" Type="http://schemas.openxmlformats.org/officeDocument/2006/relationships/image"/><Relationship Id="rId8" Target="../media/image52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20.png" Type="http://schemas.openxmlformats.org/officeDocument/2006/relationships/image"/><Relationship Id="rId16" Target="../media/image10.png" Type="http://schemas.openxmlformats.org/officeDocument/2006/relationships/image"/><Relationship Id="rId17" Target="../media/image11.png" Type="http://schemas.openxmlformats.org/officeDocument/2006/relationships/image"/><Relationship Id="rId18" Target="../media/image27.png" Type="http://schemas.openxmlformats.org/officeDocument/2006/relationships/image"/><Relationship Id="rId19" Target="../media/image8.png" Type="http://schemas.openxmlformats.org/officeDocument/2006/relationships/image"/><Relationship Id="rId2" Target="../media/image53.png" Type="http://schemas.openxmlformats.org/officeDocument/2006/relationships/image"/><Relationship Id="rId20" Target="../media/image24.png" Type="http://schemas.openxmlformats.org/officeDocument/2006/relationships/image"/><Relationship Id="rId21" Target="../media/image23.png" Type="http://schemas.openxmlformats.org/officeDocument/2006/relationships/image"/><Relationship Id="rId22" Target="../media/image14.png" Type="http://schemas.openxmlformats.org/officeDocument/2006/relationships/image"/><Relationship Id="rId23" Target="../media/image39.png" Type="http://schemas.openxmlformats.org/officeDocument/2006/relationships/image"/><Relationship Id="rId24" Target="../media/image16.png" Type="http://schemas.openxmlformats.org/officeDocument/2006/relationships/image"/><Relationship Id="rId25" Target="../media/image19.png" Type="http://schemas.openxmlformats.org/officeDocument/2006/relationships/image"/><Relationship Id="rId26" Target="../media/image25.png" Type="http://schemas.openxmlformats.org/officeDocument/2006/relationships/image"/><Relationship Id="rId27" Target="../media/image9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17" Target="../media/image18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media/image3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4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13.png" Type="http://schemas.openxmlformats.org/officeDocument/2006/relationships/image"/><Relationship Id="rId14" Target="../media/image29.png" Type="http://schemas.openxmlformats.org/officeDocument/2006/relationships/image"/><Relationship Id="rId15" Target="../media/image23.png" Type="http://schemas.openxmlformats.org/officeDocument/2006/relationships/image"/><Relationship Id="rId16" Target="../media/image11.png" Type="http://schemas.openxmlformats.org/officeDocument/2006/relationships/image"/><Relationship Id="rId17" Target="../media/image12.png" Type="http://schemas.openxmlformats.org/officeDocument/2006/relationships/image"/><Relationship Id="rId18" Target="../media/image30.png" Type="http://schemas.openxmlformats.org/officeDocument/2006/relationships/image"/><Relationship Id="rId19" Target="../media/image3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8.png" Type="http://schemas.openxmlformats.org/officeDocument/2006/relationships/image"/><Relationship Id="rId8" Target="../media/image25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8.png" Type="http://schemas.openxmlformats.org/officeDocument/2006/relationships/image"/><Relationship Id="rId12" Target="../media/image20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11.png" Type="http://schemas.openxmlformats.org/officeDocument/2006/relationships/image"/><Relationship Id="rId16" Target="../media/image18.png" Type="http://schemas.openxmlformats.org/officeDocument/2006/relationships/image"/><Relationship Id="rId17" Target="../media/image26.png" Type="http://schemas.openxmlformats.org/officeDocument/2006/relationships/image"/><Relationship Id="rId18" Target="../media/image21.png" Type="http://schemas.openxmlformats.org/officeDocument/2006/relationships/image"/><Relationship Id="rId19" Target="../media/image9.png" Type="http://schemas.openxmlformats.org/officeDocument/2006/relationships/image"/><Relationship Id="rId2" Target="../media/image3.png" Type="http://schemas.openxmlformats.org/officeDocument/2006/relationships/image"/><Relationship Id="rId20" Target="../media/image24.png" Type="http://schemas.openxmlformats.org/officeDocument/2006/relationships/image"/><Relationship Id="rId21" Target="../media/image28.png" Type="http://schemas.openxmlformats.org/officeDocument/2006/relationships/image"/><Relationship Id="rId22" Target="../media/image25.png" Type="http://schemas.openxmlformats.org/officeDocument/2006/relationships/image"/><Relationship Id="rId23" Target="../media/image27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7.png" Type="http://schemas.openxmlformats.org/officeDocument/2006/relationships/image"/><Relationship Id="rId13" Target="../media/image1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7.png" Type="http://schemas.openxmlformats.org/officeDocument/2006/relationships/image"/><Relationship Id="rId17" Target="../media/image4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3.png" Type="http://schemas.openxmlformats.org/officeDocument/2006/relationships/image"/><Relationship Id="rId7" Target="../media/image41.png" Type="http://schemas.openxmlformats.org/officeDocument/2006/relationships/image"/><Relationship Id="rId8" Target="../media/image17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7.png" Type="http://schemas.openxmlformats.org/officeDocument/2006/relationships/image"/><Relationship Id="rId12" Target="../media/image1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7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3.png" Type="http://schemas.openxmlformats.org/officeDocument/2006/relationships/image"/><Relationship Id="rId7" Target="../media/image17.png" Type="http://schemas.openxmlformats.org/officeDocument/2006/relationships/image"/><Relationship Id="rId8" Target="../media/image3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7.png" Type="http://schemas.openxmlformats.org/officeDocument/2006/relationships/image"/><Relationship Id="rId12" Target="../media/image1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7.png" Type="http://schemas.openxmlformats.org/officeDocument/2006/relationships/image"/><Relationship Id="rId16" Target="../media/image42.png" Type="http://schemas.openxmlformats.org/officeDocument/2006/relationships/image"/><Relationship Id="rId17" Target="../media/image4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3.png" Type="http://schemas.openxmlformats.org/officeDocument/2006/relationships/image"/><Relationship Id="rId7" Target="../media/image17.png" Type="http://schemas.openxmlformats.org/officeDocument/2006/relationships/image"/><Relationship Id="rId8" Target="../media/image3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1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7.png" Type="http://schemas.openxmlformats.org/officeDocument/2006/relationships/image"/><Relationship Id="rId15" Target="../media/image4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7.png" Type="http://schemas.openxmlformats.org/officeDocument/2006/relationships/image"/><Relationship Id="rId7" Target="../media/image3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038" y="0"/>
            <a:ext cx="15401925" cy="10287000"/>
          </a:xfrm>
          <a:custGeom>
            <a:avLst/>
            <a:gdLst/>
            <a:ahLst/>
            <a:cxnLst/>
            <a:rect r="r" b="b" t="t" l="l"/>
            <a:pathLst>
              <a:path h="10287000" w="15401925">
                <a:moveTo>
                  <a:pt x="0" y="0"/>
                </a:moveTo>
                <a:lnTo>
                  <a:pt x="15401924" y="0"/>
                </a:lnTo>
                <a:lnTo>
                  <a:pt x="154019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28387">
            <a:off x="17176942" y="6284086"/>
            <a:ext cx="719538" cy="1827398"/>
          </a:xfrm>
          <a:custGeom>
            <a:avLst/>
            <a:gdLst/>
            <a:ahLst/>
            <a:cxnLst/>
            <a:rect r="r" b="b" t="t" l="l"/>
            <a:pathLst>
              <a:path h="1827398" w="71953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08938">
            <a:off x="14621431" y="7992980"/>
            <a:ext cx="3231810" cy="2848033"/>
          </a:xfrm>
          <a:custGeom>
            <a:avLst/>
            <a:gdLst/>
            <a:ahLst/>
            <a:cxnLst/>
            <a:rect r="r" b="b" t="t" l="l"/>
            <a:pathLst>
              <a:path h="2848033" w="3231810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28214">
            <a:off x="-145051" y="944518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41">
            <a:off x="343486" y="3257685"/>
            <a:ext cx="687946" cy="1239543"/>
          </a:xfrm>
          <a:custGeom>
            <a:avLst/>
            <a:gdLst/>
            <a:ahLst/>
            <a:cxnLst/>
            <a:rect r="r" b="b" t="t" l="l"/>
            <a:pathLst>
              <a:path h="1239543" w="687946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64189">
            <a:off x="715790" y="4489133"/>
            <a:ext cx="720319" cy="472709"/>
          </a:xfrm>
          <a:custGeom>
            <a:avLst/>
            <a:gdLst/>
            <a:ahLst/>
            <a:cxnLst/>
            <a:rect r="r" b="b" t="t" l="l"/>
            <a:pathLst>
              <a:path h="472709" w="72031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29677">
            <a:off x="318849" y="5739098"/>
            <a:ext cx="619974" cy="678494"/>
          </a:xfrm>
          <a:custGeom>
            <a:avLst/>
            <a:gdLst/>
            <a:ahLst/>
            <a:cxnLst/>
            <a:rect r="r" b="b" t="t" l="l"/>
            <a:pathLst>
              <a:path h="678494" w="61997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23800">
            <a:off x="249881" y="5292842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549923">
            <a:off x="150566" y="4686896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10609">
            <a:off x="929862" y="5230258"/>
            <a:ext cx="328614" cy="348662"/>
          </a:xfrm>
          <a:custGeom>
            <a:avLst/>
            <a:gdLst/>
            <a:ahLst/>
            <a:cxnLst/>
            <a:rect r="r" b="b" t="t" l="l"/>
            <a:pathLst>
              <a:path h="348662" w="328614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5354" y="4994949"/>
            <a:ext cx="306291" cy="297102"/>
          </a:xfrm>
          <a:custGeom>
            <a:avLst/>
            <a:gdLst/>
            <a:ahLst/>
            <a:cxnLst/>
            <a:rect r="r" b="b" t="t" l="l"/>
            <a:pathLst>
              <a:path h="297102" w="306291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1132484">
            <a:off x="17011297" y="3013298"/>
            <a:ext cx="1520670" cy="2721558"/>
          </a:xfrm>
          <a:custGeom>
            <a:avLst/>
            <a:gdLst/>
            <a:ahLst/>
            <a:cxnLst/>
            <a:rect r="r" b="b" t="t" l="l"/>
            <a:pathLst>
              <a:path h="2721558" w="1520670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24416">
            <a:off x="16756611" y="4669615"/>
            <a:ext cx="743854" cy="1714937"/>
          </a:xfrm>
          <a:custGeom>
            <a:avLst/>
            <a:gdLst/>
            <a:ahLst/>
            <a:cxnLst/>
            <a:rect r="r" b="b" t="t" l="l"/>
            <a:pathLst>
              <a:path h="1714937" w="743854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98013">
            <a:off x="17575849" y="5193700"/>
            <a:ext cx="502177" cy="1088730"/>
          </a:xfrm>
          <a:custGeom>
            <a:avLst/>
            <a:gdLst/>
            <a:ahLst/>
            <a:cxnLst/>
            <a:rect r="r" b="b" t="t" l="l"/>
            <a:pathLst>
              <a:path h="1088730" w="502177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04215" y="1518145"/>
            <a:ext cx="10279570" cy="8439840"/>
          </a:xfrm>
          <a:custGeom>
            <a:avLst/>
            <a:gdLst/>
            <a:ahLst/>
            <a:cxnLst/>
            <a:rect r="r" b="b" t="t" l="l"/>
            <a:pathLst>
              <a:path h="8439840" w="10279570">
                <a:moveTo>
                  <a:pt x="0" y="0"/>
                </a:moveTo>
                <a:lnTo>
                  <a:pt x="10279570" y="0"/>
                </a:lnTo>
                <a:lnTo>
                  <a:pt x="10279570" y="8439840"/>
                </a:lnTo>
                <a:lnTo>
                  <a:pt x="0" y="8439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6421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84130" y="499745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STORYBOARD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02287" y="-105822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14194">
            <a:off x="16428494" y="82191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4286569" cy="9000538"/>
          </a:xfrm>
          <a:custGeom>
            <a:avLst/>
            <a:gdLst/>
            <a:ahLst/>
            <a:cxnLst/>
            <a:rect r="r" b="b" t="t" l="l"/>
            <a:pathLst>
              <a:path h="9000538" w="14286569">
                <a:moveTo>
                  <a:pt x="0" y="0"/>
                </a:moveTo>
                <a:lnTo>
                  <a:pt x="14286569" y="0"/>
                </a:lnTo>
                <a:lnTo>
                  <a:pt x="14286569" y="9000538"/>
                </a:lnTo>
                <a:lnTo>
                  <a:pt x="0" y="900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12680">
            <a:off x="4749129" y="8187939"/>
            <a:ext cx="1445394" cy="2586834"/>
          </a:xfrm>
          <a:custGeom>
            <a:avLst/>
            <a:gdLst/>
            <a:ahLst/>
            <a:cxnLst/>
            <a:rect r="r" b="b" t="t" l="l"/>
            <a:pathLst>
              <a:path h="2586834" w="1445394">
                <a:moveTo>
                  <a:pt x="0" y="0"/>
                </a:moveTo>
                <a:lnTo>
                  <a:pt x="1445394" y="0"/>
                </a:lnTo>
                <a:lnTo>
                  <a:pt x="1445394" y="2586835"/>
                </a:lnTo>
                <a:lnTo>
                  <a:pt x="0" y="2586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25687" y="8033829"/>
            <a:ext cx="2411242" cy="2900742"/>
          </a:xfrm>
          <a:custGeom>
            <a:avLst/>
            <a:gdLst/>
            <a:ahLst/>
            <a:cxnLst/>
            <a:rect r="r" b="b" t="t" l="l"/>
            <a:pathLst>
              <a:path h="2900742" w="24112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69311" y="4185903"/>
            <a:ext cx="5379978" cy="9076650"/>
          </a:xfrm>
          <a:custGeom>
            <a:avLst/>
            <a:gdLst/>
            <a:ahLst/>
            <a:cxnLst/>
            <a:rect r="r" b="b" t="t" l="l"/>
            <a:pathLst>
              <a:path h="9076650" w="5379978">
                <a:moveTo>
                  <a:pt x="0" y="0"/>
                </a:moveTo>
                <a:lnTo>
                  <a:pt x="5379978" y="0"/>
                </a:lnTo>
                <a:lnTo>
                  <a:pt x="5379978" y="9076651"/>
                </a:lnTo>
                <a:lnTo>
                  <a:pt x="0" y="9076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-191028"/>
            <a:ext cx="13060085" cy="102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4200" spc="126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BUSINESS MODEL CANVAS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162753" y="-1037774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14194">
            <a:off x="16288961" y="102638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40"/>
                </a:lnTo>
                <a:lnTo>
                  <a:pt x="0" y="429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1428">
            <a:off x="69121" y="3978326"/>
            <a:ext cx="1919158" cy="2623083"/>
          </a:xfrm>
          <a:custGeom>
            <a:avLst/>
            <a:gdLst/>
            <a:ahLst/>
            <a:cxnLst/>
            <a:rect r="r" b="b" t="t" l="l"/>
            <a:pathLst>
              <a:path h="2623083" w="1919158">
                <a:moveTo>
                  <a:pt x="0" y="0"/>
                </a:moveTo>
                <a:lnTo>
                  <a:pt x="1919158" y="0"/>
                </a:lnTo>
                <a:lnTo>
                  <a:pt x="1919158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4624">
            <a:off x="-341291" y="5918511"/>
            <a:ext cx="2847724" cy="2434804"/>
          </a:xfrm>
          <a:custGeom>
            <a:avLst/>
            <a:gdLst/>
            <a:ahLst/>
            <a:cxnLst/>
            <a:rect r="r" b="b" t="t" l="l"/>
            <a:pathLst>
              <a:path h="2434804" w="2847724">
                <a:moveTo>
                  <a:pt x="0" y="0"/>
                </a:moveTo>
                <a:lnTo>
                  <a:pt x="2847724" y="0"/>
                </a:lnTo>
                <a:lnTo>
                  <a:pt x="2847724" y="2434804"/>
                </a:lnTo>
                <a:lnTo>
                  <a:pt x="0" y="243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32395">
            <a:off x="385850" y="7250128"/>
            <a:ext cx="3267984" cy="3616026"/>
          </a:xfrm>
          <a:custGeom>
            <a:avLst/>
            <a:gdLst/>
            <a:ahLst/>
            <a:cxnLst/>
            <a:rect r="r" b="b" t="t" l="l"/>
            <a:pathLst>
              <a:path h="3616026" w="3267984">
                <a:moveTo>
                  <a:pt x="0" y="0"/>
                </a:moveTo>
                <a:lnTo>
                  <a:pt x="3267984" y="0"/>
                </a:lnTo>
                <a:lnTo>
                  <a:pt x="3267984" y="3616026"/>
                </a:lnTo>
                <a:lnTo>
                  <a:pt x="0" y="3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859228">
            <a:off x="16675146" y="527086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2" y="0"/>
                </a:lnTo>
                <a:lnTo>
                  <a:pt x="1665022" y="2979905"/>
                </a:lnTo>
                <a:lnTo>
                  <a:pt x="0" y="2979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18945">
            <a:off x="3176359" y="7965983"/>
            <a:ext cx="2148477" cy="2584635"/>
          </a:xfrm>
          <a:custGeom>
            <a:avLst/>
            <a:gdLst/>
            <a:ahLst/>
            <a:cxnLst/>
            <a:rect r="r" b="b" t="t" l="l"/>
            <a:pathLst>
              <a:path h="2584635" w="2148477">
                <a:moveTo>
                  <a:pt x="0" y="0"/>
                </a:moveTo>
                <a:lnTo>
                  <a:pt x="2148477" y="0"/>
                </a:lnTo>
                <a:lnTo>
                  <a:pt x="2148477" y="2584634"/>
                </a:lnTo>
                <a:lnTo>
                  <a:pt x="0" y="2584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60984">
            <a:off x="16926211" y="3240861"/>
            <a:ext cx="1042200" cy="1410761"/>
          </a:xfrm>
          <a:custGeom>
            <a:avLst/>
            <a:gdLst/>
            <a:ahLst/>
            <a:cxnLst/>
            <a:rect r="r" b="b" t="t" l="l"/>
            <a:pathLst>
              <a:path h="1410761" w="1042200">
                <a:moveTo>
                  <a:pt x="0" y="0"/>
                </a:moveTo>
                <a:lnTo>
                  <a:pt x="1042200" y="0"/>
                </a:lnTo>
                <a:lnTo>
                  <a:pt x="1042200" y="1410762"/>
                </a:lnTo>
                <a:lnTo>
                  <a:pt x="0" y="1410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7501542" y="404210"/>
            <a:ext cx="407653" cy="395423"/>
          </a:xfrm>
          <a:custGeom>
            <a:avLst/>
            <a:gdLst/>
            <a:ahLst/>
            <a:cxnLst/>
            <a:rect r="r" b="b" t="t" l="l"/>
            <a:pathLst>
              <a:path h="395423" w="40765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857072">
            <a:off x="14885566" y="279056"/>
            <a:ext cx="407653" cy="395423"/>
          </a:xfrm>
          <a:custGeom>
            <a:avLst/>
            <a:gdLst/>
            <a:ahLst/>
            <a:cxnLst/>
            <a:rect r="r" b="b" t="t" l="l"/>
            <a:pathLst>
              <a:path h="395423" w="407653">
                <a:moveTo>
                  <a:pt x="0" y="0"/>
                </a:moveTo>
                <a:lnTo>
                  <a:pt x="407652" y="0"/>
                </a:lnTo>
                <a:lnTo>
                  <a:pt x="407652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244453">
            <a:off x="15482950" y="531359"/>
            <a:ext cx="725429" cy="793904"/>
          </a:xfrm>
          <a:custGeom>
            <a:avLst/>
            <a:gdLst/>
            <a:ahLst/>
            <a:cxnLst/>
            <a:rect r="r" b="b" t="t" l="l"/>
            <a:pathLst>
              <a:path h="793904" w="725429">
                <a:moveTo>
                  <a:pt x="0" y="0"/>
                </a:moveTo>
                <a:lnTo>
                  <a:pt x="725429" y="0"/>
                </a:lnTo>
                <a:lnTo>
                  <a:pt x="725429" y="793904"/>
                </a:lnTo>
                <a:lnTo>
                  <a:pt x="0" y="7939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90657">
            <a:off x="16249938" y="247446"/>
            <a:ext cx="471006" cy="458642"/>
          </a:xfrm>
          <a:custGeom>
            <a:avLst/>
            <a:gdLst/>
            <a:ahLst/>
            <a:cxnLst/>
            <a:rect r="r" b="b" t="t" l="l"/>
            <a:pathLst>
              <a:path h="458642" w="471006">
                <a:moveTo>
                  <a:pt x="0" y="0"/>
                </a:moveTo>
                <a:lnTo>
                  <a:pt x="471006" y="0"/>
                </a:lnTo>
                <a:lnTo>
                  <a:pt x="471006" y="458643"/>
                </a:lnTo>
                <a:lnTo>
                  <a:pt x="0" y="458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173967">
            <a:off x="16851427" y="2955303"/>
            <a:ext cx="471006" cy="458642"/>
          </a:xfrm>
          <a:custGeom>
            <a:avLst/>
            <a:gdLst/>
            <a:ahLst/>
            <a:cxnLst/>
            <a:rect r="r" b="b" t="t" l="l"/>
            <a:pathLst>
              <a:path h="458642" w="471006">
                <a:moveTo>
                  <a:pt x="0" y="0"/>
                </a:moveTo>
                <a:lnTo>
                  <a:pt x="471006" y="0"/>
                </a:lnTo>
                <a:lnTo>
                  <a:pt x="471006" y="458642"/>
                </a:lnTo>
                <a:lnTo>
                  <a:pt x="0" y="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96665" y="4558503"/>
            <a:ext cx="3875621" cy="3875621"/>
          </a:xfrm>
          <a:custGeom>
            <a:avLst/>
            <a:gdLst/>
            <a:ahLst/>
            <a:cxnLst/>
            <a:rect r="r" b="b" t="t" l="l"/>
            <a:pathLst>
              <a:path h="3875621" w="3875621">
                <a:moveTo>
                  <a:pt x="0" y="0"/>
                </a:moveTo>
                <a:lnTo>
                  <a:pt x="3875620" y="0"/>
                </a:lnTo>
                <a:lnTo>
                  <a:pt x="3875620" y="3875621"/>
                </a:lnTo>
                <a:lnTo>
                  <a:pt x="0" y="38756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38520" y="3514376"/>
            <a:ext cx="1501096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 u="sng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  <a:hlinkClick r:id="rId16" tooltip="https://fact-farming-app-website-gbadlidje6qkb8rayevhhp.streamlit.app"/>
              </a:rPr>
              <a:t>https://fact-farming-app-website-gbadlidje6qkb8rayevhhp.streamlit.app/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66088" y="2184333"/>
            <a:ext cx="1133677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LET’S TEST IT OUT!</a:t>
            </a:r>
          </a:p>
        </p:txBody>
      </p: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71405" y="2686668"/>
            <a:ext cx="5859635" cy="919257"/>
            <a:chOff x="0" y="0"/>
            <a:chExt cx="1543278" cy="242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3278" cy="242109"/>
            </a:xfrm>
            <a:custGeom>
              <a:avLst/>
              <a:gdLst/>
              <a:ahLst/>
              <a:cxnLst/>
              <a:rect r="r" b="b" t="t" l="l"/>
              <a:pathLst>
                <a:path h="242109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MARKETPLACE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56594" y="2686668"/>
            <a:ext cx="8135211" cy="3178607"/>
            <a:chOff x="0" y="0"/>
            <a:chExt cx="2142607" cy="8371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2607" cy="837164"/>
            </a:xfrm>
            <a:custGeom>
              <a:avLst/>
              <a:gdLst/>
              <a:ahLst/>
              <a:cxnLst/>
              <a:rect r="r" b="b" t="t" l="l"/>
              <a:pathLst>
                <a:path h="837164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827647"/>
                  </a:lnTo>
                  <a:cubicBezTo>
                    <a:pt x="2142607" y="832903"/>
                    <a:pt x="2138346" y="837164"/>
                    <a:pt x="2133091" y="837164"/>
                  </a:cubicBezTo>
                  <a:lnTo>
                    <a:pt x="9517" y="837164"/>
                  </a:lnTo>
                  <a:cubicBezTo>
                    <a:pt x="4261" y="837164"/>
                    <a:pt x="0" y="832903"/>
                    <a:pt x="0" y="827647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142607" cy="903839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Why?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Reduce their dependency on donations for the website’s maintenance or other future programs by taking a percentage of the sales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Other Benefits: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Supports Indonesian farmers’ fresh produce sales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45121">
            <a:off x="15840285" y="8377570"/>
            <a:ext cx="2676739" cy="2287719"/>
          </a:xfrm>
          <a:custGeom>
            <a:avLst/>
            <a:gdLst/>
            <a:ahLst/>
            <a:cxnLst/>
            <a:rect r="r" b="b" t="t" l="l"/>
            <a:pathLst>
              <a:path h="2287719" w="2676739">
                <a:moveTo>
                  <a:pt x="0" y="0"/>
                </a:moveTo>
                <a:lnTo>
                  <a:pt x="2676739" y="0"/>
                </a:lnTo>
                <a:lnTo>
                  <a:pt x="2676739" y="2287720"/>
                </a:lnTo>
                <a:lnTo>
                  <a:pt x="0" y="2287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683945">
            <a:off x="197154" y="5489564"/>
            <a:ext cx="1079913" cy="1176446"/>
          </a:xfrm>
          <a:custGeom>
            <a:avLst/>
            <a:gdLst/>
            <a:ahLst/>
            <a:cxnLst/>
            <a:rect r="r" b="b" t="t" l="l"/>
            <a:pathLst>
              <a:path h="1176446" w="1079913">
                <a:moveTo>
                  <a:pt x="1079913" y="0"/>
                </a:moveTo>
                <a:lnTo>
                  <a:pt x="0" y="0"/>
                </a:lnTo>
                <a:lnTo>
                  <a:pt x="0" y="1176446"/>
                </a:lnTo>
                <a:lnTo>
                  <a:pt x="1079913" y="1176446"/>
                </a:lnTo>
                <a:lnTo>
                  <a:pt x="10799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50021">
            <a:off x="14182372" y="9184283"/>
            <a:ext cx="1488115" cy="1328391"/>
          </a:xfrm>
          <a:custGeom>
            <a:avLst/>
            <a:gdLst/>
            <a:ahLst/>
            <a:cxnLst/>
            <a:rect r="r" b="b" t="t" l="l"/>
            <a:pathLst>
              <a:path h="1328391" w="1488115">
                <a:moveTo>
                  <a:pt x="0" y="0"/>
                </a:moveTo>
                <a:lnTo>
                  <a:pt x="1488115" y="0"/>
                </a:lnTo>
                <a:lnTo>
                  <a:pt x="1488115" y="1328391"/>
                </a:lnTo>
                <a:lnTo>
                  <a:pt x="0" y="1328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938614">
            <a:off x="16829955" y="6401379"/>
            <a:ext cx="1906900" cy="1791215"/>
          </a:xfrm>
          <a:custGeom>
            <a:avLst/>
            <a:gdLst/>
            <a:ahLst/>
            <a:cxnLst/>
            <a:rect r="r" b="b" t="t" l="l"/>
            <a:pathLst>
              <a:path h="1791215" w="1906900">
                <a:moveTo>
                  <a:pt x="0" y="0"/>
                </a:moveTo>
                <a:lnTo>
                  <a:pt x="1906900" y="0"/>
                </a:lnTo>
                <a:lnTo>
                  <a:pt x="1906900" y="1791215"/>
                </a:lnTo>
                <a:lnTo>
                  <a:pt x="0" y="179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95212">
            <a:off x="16578492" y="4536980"/>
            <a:ext cx="743140" cy="1714937"/>
          </a:xfrm>
          <a:custGeom>
            <a:avLst/>
            <a:gdLst/>
            <a:ahLst/>
            <a:cxnLst/>
            <a:rect r="r" b="b" t="t" l="l"/>
            <a:pathLst>
              <a:path h="1714937" w="743140">
                <a:moveTo>
                  <a:pt x="0" y="0"/>
                </a:moveTo>
                <a:lnTo>
                  <a:pt x="743140" y="0"/>
                </a:lnTo>
                <a:lnTo>
                  <a:pt x="743140" y="1714938"/>
                </a:lnTo>
                <a:lnTo>
                  <a:pt x="0" y="1714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16195">
            <a:off x="17206471" y="3101305"/>
            <a:ext cx="720217" cy="1827398"/>
          </a:xfrm>
          <a:custGeom>
            <a:avLst/>
            <a:gdLst/>
            <a:ahLst/>
            <a:cxnLst/>
            <a:rect r="r" b="b" t="t" l="l"/>
            <a:pathLst>
              <a:path h="1827398" w="720217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303683">
            <a:off x="17347416" y="5124887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02520">
            <a:off x="169908" y="3031314"/>
            <a:ext cx="1182124" cy="1163998"/>
          </a:xfrm>
          <a:custGeom>
            <a:avLst/>
            <a:gdLst/>
            <a:ahLst/>
            <a:cxnLst/>
            <a:rect r="r" b="b" t="t" l="l"/>
            <a:pathLst>
              <a:path h="1163998" w="1182124">
                <a:moveTo>
                  <a:pt x="0" y="0"/>
                </a:moveTo>
                <a:lnTo>
                  <a:pt x="1182123" y="0"/>
                </a:lnTo>
                <a:lnTo>
                  <a:pt x="1182123" y="1163998"/>
                </a:lnTo>
                <a:lnTo>
                  <a:pt x="0" y="1163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620826">
            <a:off x="-105935" y="1095259"/>
            <a:ext cx="1522540" cy="2723493"/>
          </a:xfrm>
          <a:custGeom>
            <a:avLst/>
            <a:gdLst/>
            <a:ahLst/>
            <a:cxnLst/>
            <a:rect r="r" b="b" t="t" l="l"/>
            <a:pathLst>
              <a:path h="2723493" w="1522540">
                <a:moveTo>
                  <a:pt x="0" y="0"/>
                </a:moveTo>
                <a:lnTo>
                  <a:pt x="1522540" y="0"/>
                </a:lnTo>
                <a:lnTo>
                  <a:pt x="1522540" y="2723494"/>
                </a:lnTo>
                <a:lnTo>
                  <a:pt x="0" y="2723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825754">
            <a:off x="2721816" y="386604"/>
            <a:ext cx="592120" cy="738996"/>
          </a:xfrm>
          <a:custGeom>
            <a:avLst/>
            <a:gdLst/>
            <a:ahLst/>
            <a:cxnLst/>
            <a:rect r="r" b="b" t="t" l="l"/>
            <a:pathLst>
              <a:path h="738996" w="592120">
                <a:moveTo>
                  <a:pt x="0" y="0"/>
                </a:moveTo>
                <a:lnTo>
                  <a:pt x="592120" y="0"/>
                </a:lnTo>
                <a:lnTo>
                  <a:pt x="592120" y="738996"/>
                </a:lnTo>
                <a:lnTo>
                  <a:pt x="0" y="738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325740">
            <a:off x="17763070" y="5970135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05047">
            <a:off x="17796729" y="4851543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2566069">
            <a:off x="17663395" y="5470670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770973">
            <a:off x="311061" y="4275198"/>
            <a:ext cx="1484485" cy="1241370"/>
          </a:xfrm>
          <a:custGeom>
            <a:avLst/>
            <a:gdLst/>
            <a:ahLst/>
            <a:cxnLst/>
            <a:rect r="r" b="b" t="t" l="l"/>
            <a:pathLst>
              <a:path h="1241370" w="1484485">
                <a:moveTo>
                  <a:pt x="0" y="0"/>
                </a:moveTo>
                <a:lnTo>
                  <a:pt x="1484484" y="0"/>
                </a:lnTo>
                <a:lnTo>
                  <a:pt x="1484484" y="1241370"/>
                </a:lnTo>
                <a:lnTo>
                  <a:pt x="0" y="12413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108567">
            <a:off x="694624" y="215148"/>
            <a:ext cx="619349" cy="678010"/>
          </a:xfrm>
          <a:custGeom>
            <a:avLst/>
            <a:gdLst/>
            <a:ahLst/>
            <a:cxnLst/>
            <a:rect r="r" b="b" t="t" l="l"/>
            <a:pathLst>
              <a:path h="678010" w="619349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462652">
            <a:off x="1722013" y="606699"/>
            <a:ext cx="861468" cy="1160567"/>
          </a:xfrm>
          <a:custGeom>
            <a:avLst/>
            <a:gdLst/>
            <a:ahLst/>
            <a:cxnLst/>
            <a:rect r="r" b="b" t="t" l="l"/>
            <a:pathLst>
              <a:path h="1160567" w="861468">
                <a:moveTo>
                  <a:pt x="0" y="0"/>
                </a:moveTo>
                <a:lnTo>
                  <a:pt x="861468" y="0"/>
                </a:lnTo>
                <a:lnTo>
                  <a:pt x="861468" y="1160567"/>
                </a:lnTo>
                <a:lnTo>
                  <a:pt x="0" y="11605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678939">
            <a:off x="3461619" y="217349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7" y="0"/>
                </a:lnTo>
                <a:lnTo>
                  <a:pt x="348317" y="339259"/>
                </a:lnTo>
                <a:lnTo>
                  <a:pt x="0" y="3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7522696">
            <a:off x="242037" y="713279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05047">
            <a:off x="1481073" y="223135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4664820">
            <a:off x="2383222" y="211308"/>
            <a:ext cx="327317" cy="317497"/>
          </a:xfrm>
          <a:custGeom>
            <a:avLst/>
            <a:gdLst/>
            <a:ahLst/>
            <a:cxnLst/>
            <a:rect r="r" b="b" t="t" l="l"/>
            <a:pathLst>
              <a:path h="317497" w="327317">
                <a:moveTo>
                  <a:pt x="0" y="0"/>
                </a:moveTo>
                <a:lnTo>
                  <a:pt x="327317" y="0"/>
                </a:lnTo>
                <a:lnTo>
                  <a:pt x="327317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884130" y="730509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WHAT’S NEXT?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2044658">
            <a:off x="1262418" y="770458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16588" y="1674118"/>
            <a:ext cx="82548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33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Apa selanjutnya?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038822" y="6391651"/>
            <a:ext cx="5859635" cy="919257"/>
            <a:chOff x="0" y="0"/>
            <a:chExt cx="1543278" cy="24210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43278" cy="242109"/>
            </a:xfrm>
            <a:custGeom>
              <a:avLst/>
              <a:gdLst/>
              <a:ahLst/>
              <a:cxnLst/>
              <a:rect r="r" b="b" t="t" l="l"/>
              <a:pathLst>
                <a:path h="242109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EXPANDING AWARENESS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224011" y="6391651"/>
            <a:ext cx="8135211" cy="3178607"/>
            <a:chOff x="0" y="0"/>
            <a:chExt cx="2142607" cy="83716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42607" cy="837164"/>
            </a:xfrm>
            <a:custGeom>
              <a:avLst/>
              <a:gdLst/>
              <a:ahLst/>
              <a:cxnLst/>
              <a:rect r="r" b="b" t="t" l="l"/>
              <a:pathLst>
                <a:path h="837164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827647"/>
                  </a:lnTo>
                  <a:cubicBezTo>
                    <a:pt x="2142607" y="832903"/>
                    <a:pt x="2138346" y="837164"/>
                    <a:pt x="2133091" y="837164"/>
                  </a:cubicBezTo>
                  <a:lnTo>
                    <a:pt x="9517" y="837164"/>
                  </a:lnTo>
                  <a:cubicBezTo>
                    <a:pt x="4261" y="837164"/>
                    <a:pt x="0" y="832903"/>
                    <a:pt x="0" y="827647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2142607" cy="903839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Why?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Ensuring the website can reach the right audience and be used well for Indonesia’s agriculture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Other Benefits: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Collects more data to further help other farmers’ crops 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071405" y="3746387"/>
            <a:ext cx="5859635" cy="12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26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Platform for farmers to directly sell their organic, fresh produce to customers.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38822" y="7529983"/>
            <a:ext cx="5859635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26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Through partnering with communities and working with influencers.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71405" y="5040545"/>
            <a:ext cx="579065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Sebuah platform untuk menjual produk  segar para petani ke masyarakat.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42830" y="8458988"/>
            <a:ext cx="579065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Bekerjasama dengan komunitas dan </a:t>
            </a:r>
            <a:r>
              <a:rPr lang="en-US" sz="2400" i="true" spc="24">
                <a:solidFill>
                  <a:srgbClr val="00A402"/>
                </a:solidFill>
                <a:latin typeface="Josefin Sans Italics"/>
                <a:ea typeface="Josefin Sans Italics"/>
                <a:cs typeface="Josefin Sans Italics"/>
                <a:sym typeface="Josefin Sans Italics"/>
              </a:rPr>
              <a:t>Influencer.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71405" y="2686668"/>
            <a:ext cx="5859635" cy="919257"/>
            <a:chOff x="0" y="0"/>
            <a:chExt cx="1543278" cy="242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3278" cy="242109"/>
            </a:xfrm>
            <a:custGeom>
              <a:avLst/>
              <a:gdLst/>
              <a:ahLst/>
              <a:cxnLst/>
              <a:rect r="r" b="b" t="t" l="l"/>
              <a:pathLst>
                <a:path h="242109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ARTICLES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56594" y="2686668"/>
            <a:ext cx="8135211" cy="3178607"/>
            <a:chOff x="0" y="0"/>
            <a:chExt cx="2142607" cy="8371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2607" cy="837164"/>
            </a:xfrm>
            <a:custGeom>
              <a:avLst/>
              <a:gdLst/>
              <a:ahLst/>
              <a:cxnLst/>
              <a:rect r="r" b="b" t="t" l="l"/>
              <a:pathLst>
                <a:path h="837164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827647"/>
                  </a:lnTo>
                  <a:cubicBezTo>
                    <a:pt x="2142607" y="832903"/>
                    <a:pt x="2138346" y="837164"/>
                    <a:pt x="2133091" y="837164"/>
                  </a:cubicBezTo>
                  <a:lnTo>
                    <a:pt x="9517" y="837164"/>
                  </a:lnTo>
                  <a:cubicBezTo>
                    <a:pt x="4261" y="837164"/>
                    <a:pt x="0" y="832903"/>
                    <a:pt x="0" y="827647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142607" cy="903839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Why?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To give new insights to our farmers daily to further improve their work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Other Benefits: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Potentially improving our farmer’s knowledge. A.k.a. make our farmers smarter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45121">
            <a:off x="15840285" y="8377570"/>
            <a:ext cx="2676739" cy="2287719"/>
          </a:xfrm>
          <a:custGeom>
            <a:avLst/>
            <a:gdLst/>
            <a:ahLst/>
            <a:cxnLst/>
            <a:rect r="r" b="b" t="t" l="l"/>
            <a:pathLst>
              <a:path h="2287719" w="2676739">
                <a:moveTo>
                  <a:pt x="0" y="0"/>
                </a:moveTo>
                <a:lnTo>
                  <a:pt x="2676739" y="0"/>
                </a:lnTo>
                <a:lnTo>
                  <a:pt x="2676739" y="2287720"/>
                </a:lnTo>
                <a:lnTo>
                  <a:pt x="0" y="2287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683945">
            <a:off x="197154" y="5489564"/>
            <a:ext cx="1079913" cy="1176446"/>
          </a:xfrm>
          <a:custGeom>
            <a:avLst/>
            <a:gdLst/>
            <a:ahLst/>
            <a:cxnLst/>
            <a:rect r="r" b="b" t="t" l="l"/>
            <a:pathLst>
              <a:path h="1176446" w="1079913">
                <a:moveTo>
                  <a:pt x="1079913" y="0"/>
                </a:moveTo>
                <a:lnTo>
                  <a:pt x="0" y="0"/>
                </a:lnTo>
                <a:lnTo>
                  <a:pt x="0" y="1176446"/>
                </a:lnTo>
                <a:lnTo>
                  <a:pt x="1079913" y="1176446"/>
                </a:lnTo>
                <a:lnTo>
                  <a:pt x="10799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50021">
            <a:off x="14182372" y="9184283"/>
            <a:ext cx="1488115" cy="1328391"/>
          </a:xfrm>
          <a:custGeom>
            <a:avLst/>
            <a:gdLst/>
            <a:ahLst/>
            <a:cxnLst/>
            <a:rect r="r" b="b" t="t" l="l"/>
            <a:pathLst>
              <a:path h="1328391" w="1488115">
                <a:moveTo>
                  <a:pt x="0" y="0"/>
                </a:moveTo>
                <a:lnTo>
                  <a:pt x="1488115" y="0"/>
                </a:lnTo>
                <a:lnTo>
                  <a:pt x="1488115" y="1328391"/>
                </a:lnTo>
                <a:lnTo>
                  <a:pt x="0" y="1328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938614">
            <a:off x="16829955" y="6401379"/>
            <a:ext cx="1906900" cy="1791215"/>
          </a:xfrm>
          <a:custGeom>
            <a:avLst/>
            <a:gdLst/>
            <a:ahLst/>
            <a:cxnLst/>
            <a:rect r="r" b="b" t="t" l="l"/>
            <a:pathLst>
              <a:path h="1791215" w="1906900">
                <a:moveTo>
                  <a:pt x="0" y="0"/>
                </a:moveTo>
                <a:lnTo>
                  <a:pt x="1906900" y="0"/>
                </a:lnTo>
                <a:lnTo>
                  <a:pt x="1906900" y="1791215"/>
                </a:lnTo>
                <a:lnTo>
                  <a:pt x="0" y="1791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95212">
            <a:off x="16578492" y="4536980"/>
            <a:ext cx="743140" cy="1714937"/>
          </a:xfrm>
          <a:custGeom>
            <a:avLst/>
            <a:gdLst/>
            <a:ahLst/>
            <a:cxnLst/>
            <a:rect r="r" b="b" t="t" l="l"/>
            <a:pathLst>
              <a:path h="1714937" w="743140">
                <a:moveTo>
                  <a:pt x="0" y="0"/>
                </a:moveTo>
                <a:lnTo>
                  <a:pt x="743140" y="0"/>
                </a:lnTo>
                <a:lnTo>
                  <a:pt x="743140" y="1714938"/>
                </a:lnTo>
                <a:lnTo>
                  <a:pt x="0" y="1714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16195">
            <a:off x="17206471" y="3101305"/>
            <a:ext cx="720217" cy="1827398"/>
          </a:xfrm>
          <a:custGeom>
            <a:avLst/>
            <a:gdLst/>
            <a:ahLst/>
            <a:cxnLst/>
            <a:rect r="r" b="b" t="t" l="l"/>
            <a:pathLst>
              <a:path h="1827398" w="720217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303683">
            <a:off x="17347416" y="5124887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02520">
            <a:off x="169908" y="3031314"/>
            <a:ext cx="1182124" cy="1163998"/>
          </a:xfrm>
          <a:custGeom>
            <a:avLst/>
            <a:gdLst/>
            <a:ahLst/>
            <a:cxnLst/>
            <a:rect r="r" b="b" t="t" l="l"/>
            <a:pathLst>
              <a:path h="1163998" w="1182124">
                <a:moveTo>
                  <a:pt x="0" y="0"/>
                </a:moveTo>
                <a:lnTo>
                  <a:pt x="1182123" y="0"/>
                </a:lnTo>
                <a:lnTo>
                  <a:pt x="1182123" y="1163998"/>
                </a:lnTo>
                <a:lnTo>
                  <a:pt x="0" y="1163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620826">
            <a:off x="-105935" y="1095259"/>
            <a:ext cx="1522540" cy="2723493"/>
          </a:xfrm>
          <a:custGeom>
            <a:avLst/>
            <a:gdLst/>
            <a:ahLst/>
            <a:cxnLst/>
            <a:rect r="r" b="b" t="t" l="l"/>
            <a:pathLst>
              <a:path h="2723493" w="1522540">
                <a:moveTo>
                  <a:pt x="0" y="0"/>
                </a:moveTo>
                <a:lnTo>
                  <a:pt x="1522540" y="0"/>
                </a:lnTo>
                <a:lnTo>
                  <a:pt x="1522540" y="2723494"/>
                </a:lnTo>
                <a:lnTo>
                  <a:pt x="0" y="2723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825754">
            <a:off x="2721816" y="386604"/>
            <a:ext cx="592120" cy="738996"/>
          </a:xfrm>
          <a:custGeom>
            <a:avLst/>
            <a:gdLst/>
            <a:ahLst/>
            <a:cxnLst/>
            <a:rect r="r" b="b" t="t" l="l"/>
            <a:pathLst>
              <a:path h="738996" w="592120">
                <a:moveTo>
                  <a:pt x="0" y="0"/>
                </a:moveTo>
                <a:lnTo>
                  <a:pt x="592120" y="0"/>
                </a:lnTo>
                <a:lnTo>
                  <a:pt x="592120" y="738996"/>
                </a:lnTo>
                <a:lnTo>
                  <a:pt x="0" y="738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325740">
            <a:off x="17763070" y="5970135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05047">
            <a:off x="17796729" y="4851543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2566069">
            <a:off x="17663395" y="5470670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770973">
            <a:off x="311061" y="4275198"/>
            <a:ext cx="1484485" cy="1241370"/>
          </a:xfrm>
          <a:custGeom>
            <a:avLst/>
            <a:gdLst/>
            <a:ahLst/>
            <a:cxnLst/>
            <a:rect r="r" b="b" t="t" l="l"/>
            <a:pathLst>
              <a:path h="1241370" w="1484485">
                <a:moveTo>
                  <a:pt x="0" y="0"/>
                </a:moveTo>
                <a:lnTo>
                  <a:pt x="1484484" y="0"/>
                </a:lnTo>
                <a:lnTo>
                  <a:pt x="1484484" y="1241370"/>
                </a:lnTo>
                <a:lnTo>
                  <a:pt x="0" y="12413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108567">
            <a:off x="694624" y="215148"/>
            <a:ext cx="619349" cy="678010"/>
          </a:xfrm>
          <a:custGeom>
            <a:avLst/>
            <a:gdLst/>
            <a:ahLst/>
            <a:cxnLst/>
            <a:rect r="r" b="b" t="t" l="l"/>
            <a:pathLst>
              <a:path h="678010" w="619349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462652">
            <a:off x="1722013" y="606699"/>
            <a:ext cx="861468" cy="1160567"/>
          </a:xfrm>
          <a:custGeom>
            <a:avLst/>
            <a:gdLst/>
            <a:ahLst/>
            <a:cxnLst/>
            <a:rect r="r" b="b" t="t" l="l"/>
            <a:pathLst>
              <a:path h="1160567" w="861468">
                <a:moveTo>
                  <a:pt x="0" y="0"/>
                </a:moveTo>
                <a:lnTo>
                  <a:pt x="861468" y="0"/>
                </a:lnTo>
                <a:lnTo>
                  <a:pt x="861468" y="1160567"/>
                </a:lnTo>
                <a:lnTo>
                  <a:pt x="0" y="11605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678939">
            <a:off x="3461619" y="217349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7" y="0"/>
                </a:lnTo>
                <a:lnTo>
                  <a:pt x="348317" y="339259"/>
                </a:lnTo>
                <a:lnTo>
                  <a:pt x="0" y="3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7522696">
            <a:off x="242037" y="713279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05047">
            <a:off x="1481073" y="223135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4664820">
            <a:off x="2383222" y="211308"/>
            <a:ext cx="327317" cy="317497"/>
          </a:xfrm>
          <a:custGeom>
            <a:avLst/>
            <a:gdLst/>
            <a:ahLst/>
            <a:cxnLst/>
            <a:rect r="r" b="b" t="t" l="l"/>
            <a:pathLst>
              <a:path h="317497" w="327317">
                <a:moveTo>
                  <a:pt x="0" y="0"/>
                </a:moveTo>
                <a:lnTo>
                  <a:pt x="327317" y="0"/>
                </a:lnTo>
                <a:lnTo>
                  <a:pt x="327317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884130" y="730509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WHAT’S NEXT?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2044658">
            <a:off x="1262418" y="770458"/>
            <a:ext cx="384062" cy="407493"/>
          </a:xfrm>
          <a:custGeom>
            <a:avLst/>
            <a:gdLst/>
            <a:ahLst/>
            <a:cxnLst/>
            <a:rect r="r" b="b" t="t" l="l"/>
            <a:pathLst>
              <a:path h="407493" w="384062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16588" y="1674118"/>
            <a:ext cx="825482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33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Apa selanjutnya?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71405" y="3746387"/>
            <a:ext cx="5859635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26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Reliable up-to-date news about the biology, economy, or politics of crops.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71405" y="4717246"/>
            <a:ext cx="579065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Berita terkini yang terpercaya tentang biologi, ekonomi, dan politik tanaman.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2038822" y="6089218"/>
            <a:ext cx="5859635" cy="1201623"/>
            <a:chOff x="0" y="0"/>
            <a:chExt cx="1543278" cy="31647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43278" cy="316477"/>
            </a:xfrm>
            <a:custGeom>
              <a:avLst/>
              <a:gdLst/>
              <a:ahLst/>
              <a:cxnLst/>
              <a:rect r="r" b="b" t="t" l="l"/>
              <a:pathLst>
                <a:path h="316477" w="1543278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303265"/>
                  </a:lnTo>
                  <a:cubicBezTo>
                    <a:pt x="1543278" y="306769"/>
                    <a:pt x="1541887" y="310129"/>
                    <a:pt x="1539409" y="312607"/>
                  </a:cubicBezTo>
                  <a:cubicBezTo>
                    <a:pt x="1536931" y="315085"/>
                    <a:pt x="1533570" y="316477"/>
                    <a:pt x="1530066" y="316477"/>
                  </a:cubicBezTo>
                  <a:lnTo>
                    <a:pt x="13212" y="316477"/>
                  </a:lnTo>
                  <a:cubicBezTo>
                    <a:pt x="9708" y="316477"/>
                    <a:pt x="6348" y="315085"/>
                    <a:pt x="3870" y="312607"/>
                  </a:cubicBezTo>
                  <a:cubicBezTo>
                    <a:pt x="1392" y="310129"/>
                    <a:pt x="0" y="306769"/>
                    <a:pt x="0" y="303265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543278" cy="345052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VARIANCE IN NUMBERS OF PREDICTORS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224011" y="6089218"/>
            <a:ext cx="8135211" cy="2340407"/>
            <a:chOff x="0" y="0"/>
            <a:chExt cx="2142607" cy="61640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42607" cy="616403"/>
            </a:xfrm>
            <a:custGeom>
              <a:avLst/>
              <a:gdLst/>
              <a:ahLst/>
              <a:cxnLst/>
              <a:rect r="r" b="b" t="t" l="l"/>
              <a:pathLst>
                <a:path h="616403" w="2142607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606887"/>
                  </a:lnTo>
                  <a:cubicBezTo>
                    <a:pt x="2142607" y="612143"/>
                    <a:pt x="2138346" y="616403"/>
                    <a:pt x="2133091" y="616403"/>
                  </a:cubicBezTo>
                  <a:lnTo>
                    <a:pt x="9517" y="616403"/>
                  </a:lnTo>
                  <a:cubicBezTo>
                    <a:pt x="4261" y="616403"/>
                    <a:pt x="0" y="612143"/>
                    <a:pt x="0" y="606887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2142607" cy="683078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 spc="24" b="true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Why?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So farmers would still be able to use the predictor without knowing really well about their crops conditions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038822" y="7376567"/>
            <a:ext cx="5859635" cy="12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26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Allows farmers to customise the no. of predictors used to tailor the model according to their specific needs.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38822" y="8783955"/>
            <a:ext cx="5790655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Memperbolehkan petani kustomisasi input yang harus dimasukkan untuk prediktor.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0820"/>
            <a:ext cx="11301259" cy="5862204"/>
          </a:xfrm>
          <a:custGeom>
            <a:avLst/>
            <a:gdLst/>
            <a:ahLst/>
            <a:cxnLst/>
            <a:rect r="r" b="b" t="t" l="l"/>
            <a:pathLst>
              <a:path h="5862204" w="11301259">
                <a:moveTo>
                  <a:pt x="0" y="0"/>
                </a:moveTo>
                <a:lnTo>
                  <a:pt x="11301259" y="0"/>
                </a:lnTo>
                <a:lnTo>
                  <a:pt x="11301259" y="5862204"/>
                </a:lnTo>
                <a:lnTo>
                  <a:pt x="0" y="586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36" t="0" r="-119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499568"/>
            <a:ext cx="5348017" cy="3563117"/>
          </a:xfrm>
          <a:custGeom>
            <a:avLst/>
            <a:gdLst/>
            <a:ahLst/>
            <a:cxnLst/>
            <a:rect r="r" b="b" t="t" l="l"/>
            <a:pathLst>
              <a:path h="3563117" w="5348017">
                <a:moveTo>
                  <a:pt x="0" y="0"/>
                </a:moveTo>
                <a:lnTo>
                  <a:pt x="5348017" y="0"/>
                </a:lnTo>
                <a:lnTo>
                  <a:pt x="5348017" y="3563117"/>
                </a:lnTo>
                <a:lnTo>
                  <a:pt x="0" y="356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3647" y="-148680"/>
            <a:ext cx="7186762" cy="4788180"/>
          </a:xfrm>
          <a:custGeom>
            <a:avLst/>
            <a:gdLst/>
            <a:ahLst/>
            <a:cxnLst/>
            <a:rect r="r" b="b" t="t" l="l"/>
            <a:pathLst>
              <a:path h="4788180" w="7186762">
                <a:moveTo>
                  <a:pt x="0" y="0"/>
                </a:moveTo>
                <a:lnTo>
                  <a:pt x="7186762" y="0"/>
                </a:lnTo>
                <a:lnTo>
                  <a:pt x="7186762" y="4788180"/>
                </a:lnTo>
                <a:lnTo>
                  <a:pt x="0" y="4788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80409" y="-106745"/>
            <a:ext cx="7149687" cy="4685260"/>
          </a:xfrm>
          <a:custGeom>
            <a:avLst/>
            <a:gdLst/>
            <a:ahLst/>
            <a:cxnLst/>
            <a:rect r="r" b="b" t="t" l="l"/>
            <a:pathLst>
              <a:path h="4685260" w="7149687">
                <a:moveTo>
                  <a:pt x="0" y="0"/>
                </a:moveTo>
                <a:lnTo>
                  <a:pt x="7149687" y="0"/>
                </a:lnTo>
                <a:lnTo>
                  <a:pt x="7149687" y="4685260"/>
                </a:lnTo>
                <a:lnTo>
                  <a:pt x="0" y="4685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60" t="0" r="-836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6603" y="4461597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8001462" cy="4490820"/>
          </a:xfrm>
          <a:custGeom>
            <a:avLst/>
            <a:gdLst/>
            <a:ahLst/>
            <a:cxnLst/>
            <a:rect r="r" b="b" t="t" l="l"/>
            <a:pathLst>
              <a:path h="4490820" w="8001462">
                <a:moveTo>
                  <a:pt x="0" y="0"/>
                </a:moveTo>
                <a:lnTo>
                  <a:pt x="8001462" y="0"/>
                </a:lnTo>
                <a:lnTo>
                  <a:pt x="8001462" y="4490820"/>
                </a:lnTo>
                <a:lnTo>
                  <a:pt x="0" y="4490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26691" y="2887067"/>
            <a:ext cx="6735057" cy="4487232"/>
          </a:xfrm>
          <a:custGeom>
            <a:avLst/>
            <a:gdLst/>
            <a:ahLst/>
            <a:cxnLst/>
            <a:rect r="r" b="b" t="t" l="l"/>
            <a:pathLst>
              <a:path h="4487232" w="6735057">
                <a:moveTo>
                  <a:pt x="0" y="0"/>
                </a:moveTo>
                <a:lnTo>
                  <a:pt x="6735057" y="0"/>
                </a:lnTo>
                <a:lnTo>
                  <a:pt x="6735057" y="4487231"/>
                </a:lnTo>
                <a:lnTo>
                  <a:pt x="0" y="4487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34000" y="-866040"/>
            <a:ext cx="21405215" cy="11701904"/>
          </a:xfrm>
          <a:custGeom>
            <a:avLst/>
            <a:gdLst/>
            <a:ahLst/>
            <a:cxnLst/>
            <a:rect r="r" b="b" t="t" l="l"/>
            <a:pathLst>
              <a:path h="11701904" w="21405215">
                <a:moveTo>
                  <a:pt x="0" y="0"/>
                </a:moveTo>
                <a:lnTo>
                  <a:pt x="21405215" y="0"/>
                </a:lnTo>
                <a:lnTo>
                  <a:pt x="21405215" y="11701904"/>
                </a:lnTo>
                <a:lnTo>
                  <a:pt x="0" y="117019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40290" y="2810867"/>
            <a:ext cx="9207420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Together, building a greater agriculture for Indonesia with...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65315" y="4809370"/>
            <a:ext cx="8957370" cy="151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263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TANIBOSS!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384841" y="-688356"/>
            <a:ext cx="7630664" cy="6339697"/>
            <a:chOff x="0" y="0"/>
            <a:chExt cx="10174218" cy="8452929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6980491" cy="6231675"/>
            </a:xfrm>
            <a:custGeom>
              <a:avLst/>
              <a:gdLst/>
              <a:ahLst/>
              <a:cxnLst/>
              <a:rect r="r" b="b" t="t" l="l"/>
              <a:pathLst>
                <a:path h="6231675" w="6980491">
                  <a:moveTo>
                    <a:pt x="0" y="0"/>
                  </a:moveTo>
                  <a:lnTo>
                    <a:pt x="6980491" y="0"/>
                  </a:lnTo>
                  <a:lnTo>
                    <a:pt x="6980491" y="6231675"/>
                  </a:lnTo>
                  <a:lnTo>
                    <a:pt x="0" y="6231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1814194">
              <a:off x="2834943" y="1520550"/>
              <a:ext cx="6327193" cy="5728986"/>
            </a:xfrm>
            <a:custGeom>
              <a:avLst/>
              <a:gdLst/>
              <a:ahLst/>
              <a:cxnLst/>
              <a:rect r="r" b="b" t="t" l="l"/>
              <a:pathLst>
                <a:path h="5728986" w="6327193">
                  <a:moveTo>
                    <a:pt x="0" y="0"/>
                  </a:moveTo>
                  <a:lnTo>
                    <a:pt x="6327194" y="0"/>
                  </a:lnTo>
                  <a:lnTo>
                    <a:pt x="6327194" y="5728986"/>
                  </a:lnTo>
                  <a:lnTo>
                    <a:pt x="0" y="5728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395598">
              <a:off x="3380528" y="3250598"/>
              <a:ext cx="997313" cy="1798040"/>
            </a:xfrm>
            <a:custGeom>
              <a:avLst/>
              <a:gdLst/>
              <a:ahLst/>
              <a:cxnLst/>
              <a:rect r="r" b="b" t="t" l="l"/>
              <a:pathLst>
                <a:path h="1798040" w="997313">
                  <a:moveTo>
                    <a:pt x="0" y="0"/>
                  </a:moveTo>
                  <a:lnTo>
                    <a:pt x="997313" y="0"/>
                  </a:lnTo>
                  <a:lnTo>
                    <a:pt x="997313" y="1798040"/>
                  </a:lnTo>
                  <a:lnTo>
                    <a:pt x="0" y="179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546956">
              <a:off x="846112" y="2069281"/>
              <a:ext cx="890915" cy="1111050"/>
            </a:xfrm>
            <a:custGeom>
              <a:avLst/>
              <a:gdLst/>
              <a:ahLst/>
              <a:cxnLst/>
              <a:rect r="r" b="b" t="t" l="l"/>
              <a:pathLst>
                <a:path h="1111050" w="890915">
                  <a:moveTo>
                    <a:pt x="0" y="0"/>
                  </a:moveTo>
                  <a:lnTo>
                    <a:pt x="890916" y="0"/>
                  </a:lnTo>
                  <a:lnTo>
                    <a:pt x="890916" y="1111050"/>
                  </a:lnTo>
                  <a:lnTo>
                    <a:pt x="0" y="111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008181">
              <a:off x="4328317" y="4791478"/>
              <a:ext cx="622425" cy="606242"/>
            </a:xfrm>
            <a:custGeom>
              <a:avLst/>
              <a:gdLst/>
              <a:ahLst/>
              <a:cxnLst/>
              <a:rect r="r" b="b" t="t" l="l"/>
              <a:pathLst>
                <a:path h="606242" w="622425">
                  <a:moveTo>
                    <a:pt x="0" y="0"/>
                  </a:moveTo>
                  <a:lnTo>
                    <a:pt x="622425" y="0"/>
                  </a:lnTo>
                  <a:lnTo>
                    <a:pt x="622425" y="606243"/>
                  </a:lnTo>
                  <a:lnTo>
                    <a:pt x="0" y="606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9329421">
              <a:off x="1846402" y="1865879"/>
              <a:ext cx="622425" cy="606242"/>
            </a:xfrm>
            <a:custGeom>
              <a:avLst/>
              <a:gdLst/>
              <a:ahLst/>
              <a:cxnLst/>
              <a:rect r="r" b="b" t="t" l="l"/>
              <a:pathLst>
                <a:path h="606242" w="622425">
                  <a:moveTo>
                    <a:pt x="0" y="0"/>
                  </a:moveTo>
                  <a:lnTo>
                    <a:pt x="622425" y="0"/>
                  </a:lnTo>
                  <a:lnTo>
                    <a:pt x="622425" y="606242"/>
                  </a:lnTo>
                  <a:lnTo>
                    <a:pt x="0" y="606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723730">
              <a:off x="2817378" y="2277112"/>
              <a:ext cx="923439" cy="1010901"/>
            </a:xfrm>
            <a:custGeom>
              <a:avLst/>
              <a:gdLst/>
              <a:ahLst/>
              <a:cxnLst/>
              <a:rect r="r" b="b" t="t" l="l"/>
              <a:pathLst>
                <a:path h="1010901" w="923439">
                  <a:moveTo>
                    <a:pt x="0" y="0"/>
                  </a:moveTo>
                  <a:lnTo>
                    <a:pt x="923439" y="0"/>
                  </a:lnTo>
                  <a:lnTo>
                    <a:pt x="923439" y="1010901"/>
                  </a:lnTo>
                  <a:lnTo>
                    <a:pt x="0" y="1010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600265">
              <a:off x="3957141" y="5558924"/>
              <a:ext cx="1099355" cy="1488005"/>
            </a:xfrm>
            <a:custGeom>
              <a:avLst/>
              <a:gdLst/>
              <a:ahLst/>
              <a:cxnLst/>
              <a:rect r="r" b="b" t="t" l="l"/>
              <a:pathLst>
                <a:path h="1488005" w="1099355">
                  <a:moveTo>
                    <a:pt x="0" y="0"/>
                  </a:moveTo>
                  <a:lnTo>
                    <a:pt x="1099355" y="0"/>
                  </a:lnTo>
                  <a:lnTo>
                    <a:pt x="1099355" y="1488005"/>
                  </a:lnTo>
                  <a:lnTo>
                    <a:pt x="0" y="1488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2946178">
              <a:off x="4358822" y="2229296"/>
              <a:ext cx="637614" cy="1144044"/>
            </a:xfrm>
            <a:custGeom>
              <a:avLst/>
              <a:gdLst/>
              <a:ahLst/>
              <a:cxnLst/>
              <a:rect r="r" b="b" t="t" l="l"/>
              <a:pathLst>
                <a:path h="1144044" w="637614">
                  <a:moveTo>
                    <a:pt x="0" y="0"/>
                  </a:moveTo>
                  <a:lnTo>
                    <a:pt x="637614" y="0"/>
                  </a:lnTo>
                  <a:lnTo>
                    <a:pt x="637614" y="1144044"/>
                  </a:lnTo>
                  <a:lnTo>
                    <a:pt x="0" y="1144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1227500">
              <a:off x="4614992" y="3901493"/>
              <a:ext cx="511597" cy="496249"/>
            </a:xfrm>
            <a:custGeom>
              <a:avLst/>
              <a:gdLst/>
              <a:ahLst/>
              <a:cxnLst/>
              <a:rect r="r" b="b" t="t" l="l"/>
              <a:pathLst>
                <a:path h="496249" w="511597">
                  <a:moveTo>
                    <a:pt x="0" y="0"/>
                  </a:moveTo>
                  <a:lnTo>
                    <a:pt x="511597" y="0"/>
                  </a:lnTo>
                  <a:lnTo>
                    <a:pt x="511597" y="496250"/>
                  </a:lnTo>
                  <a:lnTo>
                    <a:pt x="0" y="49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3447144">
              <a:off x="3638769" y="5361375"/>
              <a:ext cx="511597" cy="496249"/>
            </a:xfrm>
            <a:custGeom>
              <a:avLst/>
              <a:gdLst/>
              <a:ahLst/>
              <a:cxnLst/>
              <a:rect r="r" b="b" t="t" l="l"/>
              <a:pathLst>
                <a:path h="496249" w="511597">
                  <a:moveTo>
                    <a:pt x="0" y="0"/>
                  </a:moveTo>
                  <a:lnTo>
                    <a:pt x="511597" y="0"/>
                  </a:lnTo>
                  <a:lnTo>
                    <a:pt x="511597" y="496249"/>
                  </a:lnTo>
                  <a:lnTo>
                    <a:pt x="0" y="49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6421330">
              <a:off x="221189" y="1757598"/>
              <a:ext cx="511597" cy="496249"/>
            </a:xfrm>
            <a:custGeom>
              <a:avLst/>
              <a:gdLst/>
              <a:ahLst/>
              <a:cxnLst/>
              <a:rect r="r" b="b" t="t" l="l"/>
              <a:pathLst>
                <a:path h="496249" w="511597">
                  <a:moveTo>
                    <a:pt x="0" y="0"/>
                  </a:moveTo>
                  <a:lnTo>
                    <a:pt x="511597" y="0"/>
                  </a:lnTo>
                  <a:lnTo>
                    <a:pt x="511597" y="496249"/>
                  </a:lnTo>
                  <a:lnTo>
                    <a:pt x="0" y="49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4125597">
              <a:off x="2711161" y="1757598"/>
              <a:ext cx="511597" cy="496249"/>
            </a:xfrm>
            <a:custGeom>
              <a:avLst/>
              <a:gdLst/>
              <a:ahLst/>
              <a:cxnLst/>
              <a:rect r="r" b="b" t="t" l="l"/>
              <a:pathLst>
                <a:path h="496249" w="511597">
                  <a:moveTo>
                    <a:pt x="0" y="0"/>
                  </a:moveTo>
                  <a:lnTo>
                    <a:pt x="511597" y="0"/>
                  </a:lnTo>
                  <a:lnTo>
                    <a:pt x="511597" y="496249"/>
                  </a:lnTo>
                  <a:lnTo>
                    <a:pt x="0" y="49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-3382559" y="2762728"/>
            <a:ext cx="8067579" cy="8582494"/>
            <a:chOff x="0" y="0"/>
            <a:chExt cx="10756771" cy="114433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704122" y="5211650"/>
              <a:ext cx="6980491" cy="6231675"/>
            </a:xfrm>
            <a:custGeom>
              <a:avLst/>
              <a:gdLst/>
              <a:ahLst/>
              <a:cxnLst/>
              <a:rect r="r" b="b" t="t" l="l"/>
              <a:pathLst>
                <a:path h="6231675" w="6980491">
                  <a:moveTo>
                    <a:pt x="0" y="0"/>
                  </a:moveTo>
                  <a:lnTo>
                    <a:pt x="6980491" y="0"/>
                  </a:lnTo>
                  <a:lnTo>
                    <a:pt x="6980491" y="6231675"/>
                  </a:lnTo>
                  <a:lnTo>
                    <a:pt x="0" y="6231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7251473">
              <a:off x="918047" y="1320500"/>
              <a:ext cx="6327193" cy="5728986"/>
            </a:xfrm>
            <a:custGeom>
              <a:avLst/>
              <a:gdLst/>
              <a:ahLst/>
              <a:cxnLst/>
              <a:rect r="r" b="b" t="t" l="l"/>
              <a:pathLst>
                <a:path h="5728986" w="6327193">
                  <a:moveTo>
                    <a:pt x="0" y="0"/>
                  </a:moveTo>
                  <a:lnTo>
                    <a:pt x="6327193" y="0"/>
                  </a:lnTo>
                  <a:lnTo>
                    <a:pt x="6327193" y="5728986"/>
                  </a:lnTo>
                  <a:lnTo>
                    <a:pt x="0" y="5728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-735150">
              <a:off x="4984851" y="7184488"/>
              <a:ext cx="2419034" cy="3306308"/>
            </a:xfrm>
            <a:custGeom>
              <a:avLst/>
              <a:gdLst/>
              <a:ahLst/>
              <a:cxnLst/>
              <a:rect r="r" b="b" t="t" l="l"/>
              <a:pathLst>
                <a:path h="3306308" w="2419034">
                  <a:moveTo>
                    <a:pt x="0" y="0"/>
                  </a:moveTo>
                  <a:lnTo>
                    <a:pt x="2419034" y="0"/>
                  </a:lnTo>
                  <a:lnTo>
                    <a:pt x="2419034" y="3306308"/>
                  </a:lnTo>
                  <a:lnTo>
                    <a:pt x="0" y="33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139004">
              <a:off x="6868662" y="8169191"/>
              <a:ext cx="1622494" cy="2903793"/>
            </a:xfrm>
            <a:custGeom>
              <a:avLst/>
              <a:gdLst/>
              <a:ahLst/>
              <a:cxnLst/>
              <a:rect r="r" b="b" t="t" l="l"/>
              <a:pathLst>
                <a:path h="2903793" w="1622494">
                  <a:moveTo>
                    <a:pt x="0" y="0"/>
                  </a:moveTo>
                  <a:lnTo>
                    <a:pt x="1622494" y="0"/>
                  </a:lnTo>
                  <a:lnTo>
                    <a:pt x="1622494" y="2903793"/>
                  </a:lnTo>
                  <a:lnTo>
                    <a:pt x="0" y="2903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435559">
              <a:off x="4222738" y="4606575"/>
              <a:ext cx="1901635" cy="1785160"/>
            </a:xfrm>
            <a:custGeom>
              <a:avLst/>
              <a:gdLst/>
              <a:ahLst/>
              <a:cxnLst/>
              <a:rect r="r" b="b" t="t" l="l"/>
              <a:pathLst>
                <a:path h="1785160" w="1901635">
                  <a:moveTo>
                    <a:pt x="0" y="0"/>
                  </a:moveTo>
                  <a:lnTo>
                    <a:pt x="1901635" y="0"/>
                  </a:lnTo>
                  <a:lnTo>
                    <a:pt x="1901635" y="1785160"/>
                  </a:lnTo>
                  <a:lnTo>
                    <a:pt x="0" y="1785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895364">
              <a:off x="3498723" y="2263976"/>
              <a:ext cx="2560890" cy="2188707"/>
            </a:xfrm>
            <a:custGeom>
              <a:avLst/>
              <a:gdLst/>
              <a:ahLst/>
              <a:cxnLst/>
              <a:rect r="r" b="b" t="t" l="l"/>
              <a:pathLst>
                <a:path h="2188707" w="2560890">
                  <a:moveTo>
                    <a:pt x="0" y="0"/>
                  </a:moveTo>
                  <a:lnTo>
                    <a:pt x="2560889" y="0"/>
                  </a:lnTo>
                  <a:lnTo>
                    <a:pt x="2560889" y="2188707"/>
                  </a:lnTo>
                  <a:lnTo>
                    <a:pt x="0" y="2188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858500">
              <a:off x="8884611" y="8660763"/>
              <a:ext cx="1721012" cy="1439196"/>
            </a:xfrm>
            <a:custGeom>
              <a:avLst/>
              <a:gdLst/>
              <a:ahLst/>
              <a:cxnLst/>
              <a:rect r="r" b="b" t="t" l="l"/>
              <a:pathLst>
                <a:path h="1439196" w="1721012">
                  <a:moveTo>
                    <a:pt x="0" y="0"/>
                  </a:moveTo>
                  <a:lnTo>
                    <a:pt x="1721012" y="0"/>
                  </a:lnTo>
                  <a:lnTo>
                    <a:pt x="1721012" y="1439196"/>
                  </a:lnTo>
                  <a:lnTo>
                    <a:pt x="0" y="1439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1670711">
              <a:off x="4875921" y="755969"/>
              <a:ext cx="1356249" cy="1307085"/>
            </a:xfrm>
            <a:custGeom>
              <a:avLst/>
              <a:gdLst/>
              <a:ahLst/>
              <a:cxnLst/>
              <a:rect r="r" b="b" t="t" l="l"/>
              <a:pathLst>
                <a:path h="1307085" w="1356249">
                  <a:moveTo>
                    <a:pt x="0" y="0"/>
                  </a:moveTo>
                  <a:lnTo>
                    <a:pt x="1356249" y="0"/>
                  </a:lnTo>
                  <a:lnTo>
                    <a:pt x="1356249" y="1307085"/>
                  </a:lnTo>
                  <a:lnTo>
                    <a:pt x="0" y="1307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139" y="0"/>
            <a:ext cx="16009723" cy="10287000"/>
          </a:xfrm>
          <a:custGeom>
            <a:avLst/>
            <a:gdLst/>
            <a:ahLst/>
            <a:cxnLst/>
            <a:rect r="r" b="b" t="t" l="l"/>
            <a:pathLst>
              <a:path h="10287000" w="16009723">
                <a:moveTo>
                  <a:pt x="0" y="0"/>
                </a:moveTo>
                <a:lnTo>
                  <a:pt x="16009722" y="0"/>
                </a:lnTo>
                <a:lnTo>
                  <a:pt x="160097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4766" y="3158312"/>
            <a:ext cx="9138469" cy="272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263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TANIBOSS!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322007">
            <a:off x="-1932602" y="-1023421"/>
            <a:ext cx="7779476" cy="6944951"/>
          </a:xfrm>
          <a:custGeom>
            <a:avLst/>
            <a:gdLst/>
            <a:ahLst/>
            <a:cxnLst/>
            <a:rect r="r" b="b" t="t" l="l"/>
            <a:pathLst>
              <a:path h="6944951" w="7779476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42992">
            <a:off x="14176051" y="166137"/>
            <a:ext cx="7079594" cy="6410250"/>
          </a:xfrm>
          <a:custGeom>
            <a:avLst/>
            <a:gdLst/>
            <a:ahLst/>
            <a:cxnLst/>
            <a:rect r="r" b="b" t="t" l="l"/>
            <a:pathLst>
              <a:path h="6410250" w="7079594">
                <a:moveTo>
                  <a:pt x="0" y="0"/>
                </a:moveTo>
                <a:lnTo>
                  <a:pt x="7079593" y="0"/>
                </a:lnTo>
                <a:lnTo>
                  <a:pt x="7079593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36884">
            <a:off x="14837791" y="2024741"/>
            <a:ext cx="1132106" cy="2610042"/>
          </a:xfrm>
          <a:custGeom>
            <a:avLst/>
            <a:gdLst/>
            <a:ahLst/>
            <a:cxnLst/>
            <a:rect r="r" b="b" t="t" l="l"/>
            <a:pathLst>
              <a:path h="2610042" w="1132106">
                <a:moveTo>
                  <a:pt x="0" y="0"/>
                </a:moveTo>
                <a:lnTo>
                  <a:pt x="1132105" y="0"/>
                </a:lnTo>
                <a:lnTo>
                  <a:pt x="1132105" y="2610042"/>
                </a:lnTo>
                <a:lnTo>
                  <a:pt x="0" y="2610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13641">
            <a:off x="12310862" y="4598213"/>
            <a:ext cx="7779476" cy="6944951"/>
          </a:xfrm>
          <a:custGeom>
            <a:avLst/>
            <a:gdLst/>
            <a:ahLst/>
            <a:cxnLst/>
            <a:rect r="r" b="b" t="t" l="l"/>
            <a:pathLst>
              <a:path h="6944951" w="7779476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542992">
            <a:off x="-2906571" y="2807408"/>
            <a:ext cx="7079594" cy="6410250"/>
          </a:xfrm>
          <a:custGeom>
            <a:avLst/>
            <a:gdLst/>
            <a:ahLst/>
            <a:cxnLst/>
            <a:rect r="r" b="b" t="t" l="l"/>
            <a:pathLst>
              <a:path h="6410250" w="7079594">
                <a:moveTo>
                  <a:pt x="0" y="0"/>
                </a:moveTo>
                <a:lnTo>
                  <a:pt x="7079594" y="0"/>
                </a:lnTo>
                <a:lnTo>
                  <a:pt x="7079594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7532">
            <a:off x="877909" y="2641819"/>
            <a:ext cx="1515567" cy="2051359"/>
          </a:xfrm>
          <a:custGeom>
            <a:avLst/>
            <a:gdLst/>
            <a:ahLst/>
            <a:cxnLst/>
            <a:rect r="r" b="b" t="t" l="l"/>
            <a:pathLst>
              <a:path h="2051359" w="1515567">
                <a:moveTo>
                  <a:pt x="0" y="0"/>
                </a:moveTo>
                <a:lnTo>
                  <a:pt x="1515567" y="0"/>
                </a:lnTo>
                <a:lnTo>
                  <a:pt x="1515567" y="2051360"/>
                </a:lnTo>
                <a:lnTo>
                  <a:pt x="0" y="2051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33557">
            <a:off x="2701251" y="4835269"/>
            <a:ext cx="1557996" cy="1501908"/>
          </a:xfrm>
          <a:custGeom>
            <a:avLst/>
            <a:gdLst/>
            <a:ahLst/>
            <a:cxnLst/>
            <a:rect r="r" b="b" t="t" l="l"/>
            <a:pathLst>
              <a:path h="1501908" w="1557996">
                <a:moveTo>
                  <a:pt x="0" y="0"/>
                </a:moveTo>
                <a:lnTo>
                  <a:pt x="1557995" y="0"/>
                </a:lnTo>
                <a:lnTo>
                  <a:pt x="1557995" y="1501908"/>
                </a:lnTo>
                <a:lnTo>
                  <a:pt x="0" y="1501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60898">
            <a:off x="1293358" y="1269662"/>
            <a:ext cx="1096173" cy="1367025"/>
          </a:xfrm>
          <a:custGeom>
            <a:avLst/>
            <a:gdLst/>
            <a:ahLst/>
            <a:cxnLst/>
            <a:rect r="r" b="b" t="t" l="l"/>
            <a:pathLst>
              <a:path h="1367025" w="1096173">
                <a:moveTo>
                  <a:pt x="0" y="0"/>
                </a:moveTo>
                <a:lnTo>
                  <a:pt x="1096173" y="0"/>
                </a:lnTo>
                <a:lnTo>
                  <a:pt x="1096173" y="1367024"/>
                </a:lnTo>
                <a:lnTo>
                  <a:pt x="0" y="136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23716">
            <a:off x="3358934" y="413227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9" y="0"/>
                </a:lnTo>
                <a:lnTo>
                  <a:pt x="666149" y="648661"/>
                </a:lnTo>
                <a:lnTo>
                  <a:pt x="0" y="648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655776">
            <a:off x="3397034" y="1628843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9" y="0"/>
                </a:lnTo>
                <a:lnTo>
                  <a:pt x="666149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64190">
            <a:off x="453600" y="564113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653761">
            <a:off x="2533086" y="1099054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90955">
            <a:off x="4390367" y="360302"/>
            <a:ext cx="703635" cy="894926"/>
          </a:xfrm>
          <a:custGeom>
            <a:avLst/>
            <a:gdLst/>
            <a:ahLst/>
            <a:cxnLst/>
            <a:rect r="r" b="b" t="t" l="l"/>
            <a:pathLst>
              <a:path h="894926" w="703635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73187">
            <a:off x="16707408" y="2275181"/>
            <a:ext cx="1103783" cy="2803259"/>
          </a:xfrm>
          <a:custGeom>
            <a:avLst/>
            <a:gdLst/>
            <a:ahLst/>
            <a:cxnLst/>
            <a:rect r="r" b="b" t="t" l="l"/>
            <a:pathLst>
              <a:path h="2803259" w="1103783">
                <a:moveTo>
                  <a:pt x="0" y="0"/>
                </a:moveTo>
                <a:lnTo>
                  <a:pt x="1103784" y="0"/>
                </a:lnTo>
                <a:lnTo>
                  <a:pt x="1103784" y="2803259"/>
                </a:lnTo>
                <a:lnTo>
                  <a:pt x="0" y="2803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59463">
            <a:off x="15198708" y="4360849"/>
            <a:ext cx="2826164" cy="3864840"/>
          </a:xfrm>
          <a:custGeom>
            <a:avLst/>
            <a:gdLst/>
            <a:ahLst/>
            <a:cxnLst/>
            <a:rect r="r" b="b" t="t" l="l"/>
            <a:pathLst>
              <a:path h="3864840" w="2826164">
                <a:moveTo>
                  <a:pt x="0" y="0"/>
                </a:moveTo>
                <a:lnTo>
                  <a:pt x="2826164" y="0"/>
                </a:lnTo>
                <a:lnTo>
                  <a:pt x="2826164" y="3864840"/>
                </a:lnTo>
                <a:lnTo>
                  <a:pt x="0" y="3864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855375">
            <a:off x="5231155" y="7985711"/>
            <a:ext cx="1707331" cy="3470186"/>
          </a:xfrm>
          <a:custGeom>
            <a:avLst/>
            <a:gdLst/>
            <a:ahLst/>
            <a:cxnLst/>
            <a:rect r="r" b="b" t="t" l="l"/>
            <a:pathLst>
              <a:path h="3470186" w="1707331">
                <a:moveTo>
                  <a:pt x="0" y="0"/>
                </a:moveTo>
                <a:lnTo>
                  <a:pt x="1707331" y="0"/>
                </a:lnTo>
                <a:lnTo>
                  <a:pt x="1707331" y="3470186"/>
                </a:lnTo>
                <a:lnTo>
                  <a:pt x="0" y="3470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209411">
            <a:off x="11098169" y="8155908"/>
            <a:ext cx="2882147" cy="2705615"/>
          </a:xfrm>
          <a:custGeom>
            <a:avLst/>
            <a:gdLst/>
            <a:ahLst/>
            <a:cxnLst/>
            <a:rect r="r" b="b" t="t" l="l"/>
            <a:pathLst>
              <a:path h="2705615" w="2882147">
                <a:moveTo>
                  <a:pt x="2882147" y="0"/>
                </a:moveTo>
                <a:lnTo>
                  <a:pt x="0" y="0"/>
                </a:lnTo>
                <a:lnTo>
                  <a:pt x="0" y="2705615"/>
                </a:lnTo>
                <a:lnTo>
                  <a:pt x="2882147" y="2705615"/>
                </a:lnTo>
                <a:lnTo>
                  <a:pt x="2882147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742188">
            <a:off x="490280" y="5963330"/>
            <a:ext cx="5778816" cy="5094178"/>
          </a:xfrm>
          <a:custGeom>
            <a:avLst/>
            <a:gdLst/>
            <a:ahLst/>
            <a:cxnLst/>
            <a:rect r="r" b="b" t="t" l="l"/>
            <a:pathLst>
              <a:path h="5094178" w="5778816">
                <a:moveTo>
                  <a:pt x="0" y="0"/>
                </a:moveTo>
                <a:lnTo>
                  <a:pt x="5778817" y="0"/>
                </a:lnTo>
                <a:lnTo>
                  <a:pt x="5778817" y="5094178"/>
                </a:lnTo>
                <a:lnTo>
                  <a:pt x="0" y="50941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023592">
            <a:off x="1687454" y="5319042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1159433">
            <a:off x="404573" y="5217648"/>
            <a:ext cx="1874501" cy="2042062"/>
          </a:xfrm>
          <a:custGeom>
            <a:avLst/>
            <a:gdLst/>
            <a:ahLst/>
            <a:cxnLst/>
            <a:rect r="r" b="b" t="t" l="l"/>
            <a:pathLst>
              <a:path h="2042062" w="1874501">
                <a:moveTo>
                  <a:pt x="1874501" y="0"/>
                </a:moveTo>
                <a:lnTo>
                  <a:pt x="0" y="0"/>
                </a:lnTo>
                <a:lnTo>
                  <a:pt x="0" y="2042062"/>
                </a:lnTo>
                <a:lnTo>
                  <a:pt x="1874501" y="2042062"/>
                </a:lnTo>
                <a:lnTo>
                  <a:pt x="1874501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12841">
            <a:off x="13331324" y="7048643"/>
            <a:ext cx="4517333" cy="3862320"/>
          </a:xfrm>
          <a:custGeom>
            <a:avLst/>
            <a:gdLst/>
            <a:ahLst/>
            <a:cxnLst/>
            <a:rect r="r" b="b" t="t" l="l"/>
            <a:pathLst>
              <a:path h="3862320" w="4517333">
                <a:moveTo>
                  <a:pt x="0" y="0"/>
                </a:moveTo>
                <a:lnTo>
                  <a:pt x="4517333" y="0"/>
                </a:lnTo>
                <a:lnTo>
                  <a:pt x="4517333" y="3862319"/>
                </a:lnTo>
                <a:lnTo>
                  <a:pt x="0" y="38623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024981">
            <a:off x="15819212" y="507394"/>
            <a:ext cx="958552" cy="1727121"/>
          </a:xfrm>
          <a:custGeom>
            <a:avLst/>
            <a:gdLst/>
            <a:ahLst/>
            <a:cxnLst/>
            <a:rect r="r" b="b" t="t" l="l"/>
            <a:pathLst>
              <a:path h="1727121" w="958552">
                <a:moveTo>
                  <a:pt x="0" y="0"/>
                </a:moveTo>
                <a:lnTo>
                  <a:pt x="958552" y="0"/>
                </a:lnTo>
                <a:lnTo>
                  <a:pt x="958552" y="1727121"/>
                </a:lnTo>
                <a:lnTo>
                  <a:pt x="0" y="17271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437137">
            <a:off x="14621445" y="959825"/>
            <a:ext cx="1076668" cy="706563"/>
          </a:xfrm>
          <a:custGeom>
            <a:avLst/>
            <a:gdLst/>
            <a:ahLst/>
            <a:cxnLst/>
            <a:rect r="r" b="b" t="t" l="l"/>
            <a:pathLst>
              <a:path h="706563" w="1076668">
                <a:moveTo>
                  <a:pt x="0" y="0"/>
                </a:moveTo>
                <a:lnTo>
                  <a:pt x="1076668" y="0"/>
                </a:lnTo>
                <a:lnTo>
                  <a:pt x="1076668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7376406">
            <a:off x="17126223" y="496463"/>
            <a:ext cx="1076668" cy="706563"/>
          </a:xfrm>
          <a:custGeom>
            <a:avLst/>
            <a:gdLst/>
            <a:ahLst/>
            <a:cxnLst/>
            <a:rect r="r" b="b" t="t" l="l"/>
            <a:pathLst>
              <a:path h="706563" w="1076668">
                <a:moveTo>
                  <a:pt x="0" y="0"/>
                </a:moveTo>
                <a:lnTo>
                  <a:pt x="1076667" y="0"/>
                </a:lnTo>
                <a:lnTo>
                  <a:pt x="1076667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257638">
            <a:off x="15810509" y="2310045"/>
            <a:ext cx="539709" cy="572636"/>
          </a:xfrm>
          <a:custGeom>
            <a:avLst/>
            <a:gdLst/>
            <a:ahLst/>
            <a:cxnLst/>
            <a:rect r="r" b="b" t="t" l="l"/>
            <a:pathLst>
              <a:path h="572636" w="539709">
                <a:moveTo>
                  <a:pt x="0" y="0"/>
                </a:moveTo>
                <a:lnTo>
                  <a:pt x="539709" y="0"/>
                </a:lnTo>
                <a:lnTo>
                  <a:pt x="539709" y="572636"/>
                </a:lnTo>
                <a:lnTo>
                  <a:pt x="0" y="5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137560">
            <a:off x="16855652" y="1493636"/>
            <a:ext cx="511806" cy="496452"/>
          </a:xfrm>
          <a:custGeom>
            <a:avLst/>
            <a:gdLst/>
            <a:ahLst/>
            <a:cxnLst/>
            <a:rect r="r" b="b" t="t" l="l"/>
            <a:pathLst>
              <a:path h="496452" w="511806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102942">
            <a:off x="16121312" y="3182067"/>
            <a:ext cx="511806" cy="496452"/>
          </a:xfrm>
          <a:custGeom>
            <a:avLst/>
            <a:gdLst/>
            <a:ahLst/>
            <a:cxnLst/>
            <a:rect r="r" b="b" t="t" l="l"/>
            <a:pathLst>
              <a:path h="496452" w="511806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9332937">
            <a:off x="17488432" y="1530404"/>
            <a:ext cx="539709" cy="572636"/>
          </a:xfrm>
          <a:custGeom>
            <a:avLst/>
            <a:gdLst/>
            <a:ahLst/>
            <a:cxnLst/>
            <a:rect r="r" b="b" t="t" l="l"/>
            <a:pathLst>
              <a:path h="572636" w="539709">
                <a:moveTo>
                  <a:pt x="0" y="572636"/>
                </a:moveTo>
                <a:lnTo>
                  <a:pt x="539709" y="572636"/>
                </a:lnTo>
                <a:lnTo>
                  <a:pt x="539709" y="0"/>
                </a:lnTo>
                <a:lnTo>
                  <a:pt x="0" y="0"/>
                </a:lnTo>
                <a:lnTo>
                  <a:pt x="0" y="572636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187954">
            <a:off x="16505490" y="2200828"/>
            <a:ext cx="511806" cy="496452"/>
          </a:xfrm>
          <a:custGeom>
            <a:avLst/>
            <a:gdLst/>
            <a:ahLst/>
            <a:cxnLst/>
            <a:rect r="r" b="b" t="t" l="l"/>
            <a:pathLst>
              <a:path h="496452" w="511806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1753312">
            <a:off x="2113512" y="3767780"/>
            <a:ext cx="845217" cy="1516084"/>
          </a:xfrm>
          <a:custGeom>
            <a:avLst/>
            <a:gdLst/>
            <a:ahLst/>
            <a:cxnLst/>
            <a:rect r="r" b="b" t="t" l="l"/>
            <a:pathLst>
              <a:path h="1516084" w="845217">
                <a:moveTo>
                  <a:pt x="0" y="0"/>
                </a:moveTo>
                <a:lnTo>
                  <a:pt x="845217" y="0"/>
                </a:lnTo>
                <a:lnTo>
                  <a:pt x="845217" y="1516084"/>
                </a:lnTo>
                <a:lnTo>
                  <a:pt x="0" y="1516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436356" y="5955259"/>
            <a:ext cx="5415288" cy="177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</a:pPr>
            <a:r>
              <a:rPr lang="en-US" sz="3633" spc="36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A united website for the welfare of Indonesian farmers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-7727320">
            <a:off x="1704529" y="247014"/>
            <a:ext cx="703635" cy="894926"/>
          </a:xfrm>
          <a:custGeom>
            <a:avLst/>
            <a:gdLst/>
            <a:ahLst/>
            <a:cxnLst/>
            <a:rect r="r" b="b" t="t" l="l"/>
            <a:pathLst>
              <a:path h="894926" w="703635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944995">
            <a:off x="396756" y="1612301"/>
            <a:ext cx="703635" cy="894926"/>
          </a:xfrm>
          <a:custGeom>
            <a:avLst/>
            <a:gdLst/>
            <a:ahLst/>
            <a:cxnLst/>
            <a:rect r="r" b="b" t="t" l="l"/>
            <a:pathLst>
              <a:path h="894926" w="703635">
                <a:moveTo>
                  <a:pt x="0" y="0"/>
                </a:moveTo>
                <a:lnTo>
                  <a:pt x="703636" y="0"/>
                </a:lnTo>
                <a:lnTo>
                  <a:pt x="703636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8100000">
            <a:off x="250318" y="2868787"/>
            <a:ext cx="666148" cy="648662"/>
          </a:xfrm>
          <a:custGeom>
            <a:avLst/>
            <a:gdLst/>
            <a:ahLst/>
            <a:cxnLst/>
            <a:rect r="r" b="b" t="t" l="l"/>
            <a:pathLst>
              <a:path h="648662" w="666148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865318" y="4963540"/>
            <a:ext cx="25573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89" u="sng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TAANEE BⱰS</a:t>
            </a:r>
          </a:p>
        </p:txBody>
      </p: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02287" y="-105822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468" y="6671466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14194">
            <a:off x="16428494" y="82191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51473">
            <a:off x="-2694024" y="3753103"/>
            <a:ext cx="4745395" cy="4296740"/>
          </a:xfrm>
          <a:custGeom>
            <a:avLst/>
            <a:gdLst/>
            <a:ahLst/>
            <a:cxnLst/>
            <a:rect r="r" b="b" t="t" l="l"/>
            <a:pathLst>
              <a:path h="4296740" w="4745395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26855">
            <a:off x="-310398" y="8025797"/>
            <a:ext cx="3147229" cy="2774364"/>
          </a:xfrm>
          <a:custGeom>
            <a:avLst/>
            <a:gdLst/>
            <a:ahLst/>
            <a:cxnLst/>
            <a:rect r="r" b="b" t="t" l="l"/>
            <a:pathLst>
              <a:path h="2774364" w="3147229">
                <a:moveTo>
                  <a:pt x="0" y="0"/>
                </a:moveTo>
                <a:lnTo>
                  <a:pt x="3147229" y="0"/>
                </a:lnTo>
                <a:lnTo>
                  <a:pt x="3147229" y="2774364"/>
                </a:lnTo>
                <a:lnTo>
                  <a:pt x="0" y="2774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8863">
            <a:off x="17090667" y="3114316"/>
            <a:ext cx="920591" cy="1246044"/>
          </a:xfrm>
          <a:custGeom>
            <a:avLst/>
            <a:gdLst/>
            <a:ahLst/>
            <a:cxnLst/>
            <a:rect r="r" b="b" t="t" l="l"/>
            <a:pathLst>
              <a:path h="1246044" w="920591">
                <a:moveTo>
                  <a:pt x="0" y="0"/>
                </a:moveTo>
                <a:lnTo>
                  <a:pt x="920591" y="0"/>
                </a:lnTo>
                <a:lnTo>
                  <a:pt x="920591" y="1246044"/>
                </a:lnTo>
                <a:lnTo>
                  <a:pt x="0" y="1246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65870">
            <a:off x="16388349" y="1721253"/>
            <a:ext cx="1533691" cy="1282518"/>
          </a:xfrm>
          <a:custGeom>
            <a:avLst/>
            <a:gdLst/>
            <a:ahLst/>
            <a:cxnLst/>
            <a:rect r="r" b="b" t="t" l="l"/>
            <a:pathLst>
              <a:path h="1282518" w="1533691">
                <a:moveTo>
                  <a:pt x="0" y="0"/>
                </a:moveTo>
                <a:lnTo>
                  <a:pt x="1533691" y="0"/>
                </a:lnTo>
                <a:lnTo>
                  <a:pt x="1533691" y="1282518"/>
                </a:lnTo>
                <a:lnTo>
                  <a:pt x="0" y="1282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73085">
            <a:off x="501532" y="3008593"/>
            <a:ext cx="759225" cy="1543141"/>
          </a:xfrm>
          <a:custGeom>
            <a:avLst/>
            <a:gdLst/>
            <a:ahLst/>
            <a:cxnLst/>
            <a:rect r="r" b="b" t="t" l="l"/>
            <a:pathLst>
              <a:path h="1543141" w="759225">
                <a:moveTo>
                  <a:pt x="0" y="0"/>
                </a:moveTo>
                <a:lnTo>
                  <a:pt x="759225" y="0"/>
                </a:lnTo>
                <a:lnTo>
                  <a:pt x="759225" y="1543141"/>
                </a:lnTo>
                <a:lnTo>
                  <a:pt x="0" y="154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122351">
            <a:off x="15637215" y="716241"/>
            <a:ext cx="1359682" cy="897681"/>
          </a:xfrm>
          <a:custGeom>
            <a:avLst/>
            <a:gdLst/>
            <a:ahLst/>
            <a:cxnLst/>
            <a:rect r="r" b="b" t="t" l="l"/>
            <a:pathLst>
              <a:path h="897681" w="1359682">
                <a:moveTo>
                  <a:pt x="1359683" y="0"/>
                </a:moveTo>
                <a:lnTo>
                  <a:pt x="0" y="0"/>
                </a:lnTo>
                <a:lnTo>
                  <a:pt x="0" y="897680"/>
                </a:lnTo>
                <a:lnTo>
                  <a:pt x="1359683" y="897680"/>
                </a:lnTo>
                <a:lnTo>
                  <a:pt x="1359683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22195">
            <a:off x="1082614" y="4660982"/>
            <a:ext cx="715574" cy="783349"/>
          </a:xfrm>
          <a:custGeom>
            <a:avLst/>
            <a:gdLst/>
            <a:ahLst/>
            <a:cxnLst/>
            <a:rect r="r" b="b" t="t" l="l"/>
            <a:pathLst>
              <a:path h="783349" w="715574">
                <a:moveTo>
                  <a:pt x="0" y="0"/>
                </a:moveTo>
                <a:lnTo>
                  <a:pt x="715574" y="0"/>
                </a:lnTo>
                <a:lnTo>
                  <a:pt x="715574" y="783348"/>
                </a:lnTo>
                <a:lnTo>
                  <a:pt x="0" y="783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04439">
            <a:off x="14679657" y="305290"/>
            <a:ext cx="715574" cy="783349"/>
          </a:xfrm>
          <a:custGeom>
            <a:avLst/>
            <a:gdLst/>
            <a:ahLst/>
            <a:cxnLst/>
            <a:rect r="r" b="b" t="t" l="l"/>
            <a:pathLst>
              <a:path h="783349" w="715574">
                <a:moveTo>
                  <a:pt x="0" y="0"/>
                </a:moveTo>
                <a:lnTo>
                  <a:pt x="715574" y="0"/>
                </a:lnTo>
                <a:lnTo>
                  <a:pt x="715574" y="783349"/>
                </a:lnTo>
                <a:lnTo>
                  <a:pt x="0" y="783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102065">
            <a:off x="463603" y="4683981"/>
            <a:ext cx="326744" cy="401467"/>
          </a:xfrm>
          <a:custGeom>
            <a:avLst/>
            <a:gdLst/>
            <a:ahLst/>
            <a:cxnLst/>
            <a:rect r="r" b="b" t="t" l="l"/>
            <a:pathLst>
              <a:path h="401467" w="326744">
                <a:moveTo>
                  <a:pt x="0" y="0"/>
                </a:moveTo>
                <a:lnTo>
                  <a:pt x="326745" y="0"/>
                </a:lnTo>
                <a:lnTo>
                  <a:pt x="326745" y="401467"/>
                </a:lnTo>
                <a:lnTo>
                  <a:pt x="0" y="401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30343">
            <a:off x="382438" y="6011510"/>
            <a:ext cx="720217" cy="1827398"/>
          </a:xfrm>
          <a:custGeom>
            <a:avLst/>
            <a:gdLst/>
            <a:ahLst/>
            <a:cxnLst/>
            <a:rect r="r" b="b" t="t" l="l"/>
            <a:pathLst>
              <a:path h="1827398" w="720217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8142" y="5727264"/>
            <a:ext cx="737778" cy="720048"/>
          </a:xfrm>
          <a:custGeom>
            <a:avLst/>
            <a:gdLst/>
            <a:ahLst/>
            <a:cxnLst/>
            <a:rect r="r" b="b" t="t" l="l"/>
            <a:pathLst>
              <a:path h="720048" w="737778">
                <a:moveTo>
                  <a:pt x="0" y="0"/>
                </a:moveTo>
                <a:lnTo>
                  <a:pt x="737778" y="0"/>
                </a:lnTo>
                <a:lnTo>
                  <a:pt x="737778" y="720048"/>
                </a:lnTo>
                <a:lnTo>
                  <a:pt x="0" y="720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369503">
            <a:off x="823712" y="5349224"/>
            <a:ext cx="326744" cy="401467"/>
          </a:xfrm>
          <a:custGeom>
            <a:avLst/>
            <a:gdLst/>
            <a:ahLst/>
            <a:cxnLst/>
            <a:rect r="r" b="b" t="t" l="l"/>
            <a:pathLst>
              <a:path h="401467" w="326744">
                <a:moveTo>
                  <a:pt x="0" y="0"/>
                </a:moveTo>
                <a:lnTo>
                  <a:pt x="326744" y="0"/>
                </a:lnTo>
                <a:lnTo>
                  <a:pt x="326744" y="401467"/>
                </a:lnTo>
                <a:lnTo>
                  <a:pt x="0" y="401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32923">
            <a:off x="243145" y="5267636"/>
            <a:ext cx="383831" cy="372316"/>
          </a:xfrm>
          <a:custGeom>
            <a:avLst/>
            <a:gdLst/>
            <a:ahLst/>
            <a:cxnLst/>
            <a:rect r="r" b="b" t="t" l="l"/>
            <a:pathLst>
              <a:path h="372316" w="383831">
                <a:moveTo>
                  <a:pt x="0" y="0"/>
                </a:moveTo>
                <a:lnTo>
                  <a:pt x="383830" y="0"/>
                </a:lnTo>
                <a:lnTo>
                  <a:pt x="383830" y="372316"/>
                </a:lnTo>
                <a:lnTo>
                  <a:pt x="0" y="3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214681">
            <a:off x="1022127" y="4231000"/>
            <a:ext cx="383831" cy="372316"/>
          </a:xfrm>
          <a:custGeom>
            <a:avLst/>
            <a:gdLst/>
            <a:ahLst/>
            <a:cxnLst/>
            <a:rect r="r" b="b" t="t" l="l"/>
            <a:pathLst>
              <a:path h="372316" w="383831">
                <a:moveTo>
                  <a:pt x="0" y="0"/>
                </a:moveTo>
                <a:lnTo>
                  <a:pt x="383831" y="0"/>
                </a:lnTo>
                <a:lnTo>
                  <a:pt x="383831" y="372316"/>
                </a:lnTo>
                <a:lnTo>
                  <a:pt x="0" y="3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3408072">
            <a:off x="17322444" y="552799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8746767">
            <a:off x="17678130" y="1036024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716831">
            <a:off x="15533849" y="293253"/>
            <a:ext cx="344426" cy="438281"/>
          </a:xfrm>
          <a:custGeom>
            <a:avLst/>
            <a:gdLst/>
            <a:ahLst/>
            <a:cxnLst/>
            <a:rect r="r" b="b" t="t" l="l"/>
            <a:pathLst>
              <a:path h="438281" w="344426">
                <a:moveTo>
                  <a:pt x="0" y="0"/>
                </a:moveTo>
                <a:lnTo>
                  <a:pt x="344426" y="0"/>
                </a:lnTo>
                <a:lnTo>
                  <a:pt x="344426" y="438280"/>
                </a:lnTo>
                <a:lnTo>
                  <a:pt x="0" y="4382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50573">
            <a:off x="17738216" y="1557831"/>
            <a:ext cx="383831" cy="372316"/>
          </a:xfrm>
          <a:custGeom>
            <a:avLst/>
            <a:gdLst/>
            <a:ahLst/>
            <a:cxnLst/>
            <a:rect r="r" b="b" t="t" l="l"/>
            <a:pathLst>
              <a:path h="372316" w="383831">
                <a:moveTo>
                  <a:pt x="0" y="0"/>
                </a:moveTo>
                <a:lnTo>
                  <a:pt x="383831" y="0"/>
                </a:lnTo>
                <a:lnTo>
                  <a:pt x="383831" y="372316"/>
                </a:lnTo>
                <a:lnTo>
                  <a:pt x="0" y="3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180893">
            <a:off x="16559368" y="227476"/>
            <a:ext cx="344426" cy="438281"/>
          </a:xfrm>
          <a:custGeom>
            <a:avLst/>
            <a:gdLst/>
            <a:ahLst/>
            <a:cxnLst/>
            <a:rect r="r" b="b" t="t" l="l"/>
            <a:pathLst>
              <a:path h="438281" w="344426">
                <a:moveTo>
                  <a:pt x="0" y="0"/>
                </a:moveTo>
                <a:lnTo>
                  <a:pt x="344426" y="0"/>
                </a:lnTo>
                <a:lnTo>
                  <a:pt x="344426" y="438280"/>
                </a:lnTo>
                <a:lnTo>
                  <a:pt x="0" y="4382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2072642">
            <a:off x="16001597" y="245415"/>
            <a:ext cx="348316" cy="339260"/>
          </a:xfrm>
          <a:custGeom>
            <a:avLst/>
            <a:gdLst/>
            <a:ahLst/>
            <a:cxnLst/>
            <a:rect r="r" b="b" t="t" l="l"/>
            <a:pathLst>
              <a:path h="339260" w="348316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700000">
            <a:off x="2925515" y="9128601"/>
            <a:ext cx="769596" cy="1036798"/>
          </a:xfrm>
          <a:custGeom>
            <a:avLst/>
            <a:gdLst/>
            <a:ahLst/>
            <a:cxnLst/>
            <a:rect r="r" b="b" t="t" l="l"/>
            <a:pathLst>
              <a:path h="1036798" w="769596">
                <a:moveTo>
                  <a:pt x="0" y="0"/>
                </a:moveTo>
                <a:lnTo>
                  <a:pt x="769596" y="0"/>
                </a:lnTo>
                <a:lnTo>
                  <a:pt x="769596" y="1036799"/>
                </a:lnTo>
                <a:lnTo>
                  <a:pt x="0" y="103679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034695" y="3744599"/>
            <a:ext cx="10490104" cy="5900684"/>
          </a:xfrm>
          <a:custGeom>
            <a:avLst/>
            <a:gdLst/>
            <a:ahLst/>
            <a:cxnLst/>
            <a:rect r="r" b="b" t="t" l="l"/>
            <a:pathLst>
              <a:path h="5900684" w="10490104">
                <a:moveTo>
                  <a:pt x="0" y="0"/>
                </a:moveTo>
                <a:lnTo>
                  <a:pt x="10490104" y="0"/>
                </a:lnTo>
                <a:lnTo>
                  <a:pt x="10490104" y="5900684"/>
                </a:lnTo>
                <a:lnTo>
                  <a:pt x="0" y="590068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884130" y="490220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THE PROBLEM?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54635" y="1681077"/>
            <a:ext cx="14178729" cy="139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Some of the hydroponic spinach at Gunung Anyar Edufarm kept dying. </a:t>
            </a:r>
          </a:p>
          <a:p>
            <a:pPr algn="ctr">
              <a:lnSpc>
                <a:spcPts val="825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The farmers don’t know the right nutrients to give.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38977" y="2135219"/>
            <a:ext cx="11610046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Beberapa jenis sawi hidroponik di Edufarm Gunung Anyar terus mati. </a:t>
            </a:r>
          </a:p>
          <a:p>
            <a:pPr algn="ctr">
              <a:lnSpc>
                <a:spcPts val="1968"/>
              </a:lnSpc>
            </a:pPr>
          </a:p>
          <a:p>
            <a:pPr algn="ctr">
              <a:lnSpc>
                <a:spcPts val="6000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Petaninya tidak tau nutrisi apa yang sebaiknya diberi.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1786" y="1028700"/>
            <a:ext cx="2242538" cy="8009064"/>
          </a:xfrm>
          <a:custGeom>
            <a:avLst/>
            <a:gdLst/>
            <a:ahLst/>
            <a:cxnLst/>
            <a:rect r="r" b="b" t="t" l="l"/>
            <a:pathLst>
              <a:path h="8009064" w="2242538">
                <a:moveTo>
                  <a:pt x="0" y="0"/>
                </a:moveTo>
                <a:lnTo>
                  <a:pt x="2242538" y="0"/>
                </a:lnTo>
                <a:lnTo>
                  <a:pt x="2242538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9953" y="1028700"/>
            <a:ext cx="2941511" cy="8009064"/>
          </a:xfrm>
          <a:custGeom>
            <a:avLst/>
            <a:gdLst/>
            <a:ahLst/>
            <a:cxnLst/>
            <a:rect r="r" b="b" t="t" l="l"/>
            <a:pathLst>
              <a:path h="8009064" w="2941511">
                <a:moveTo>
                  <a:pt x="0" y="0"/>
                </a:moveTo>
                <a:lnTo>
                  <a:pt x="2941511" y="0"/>
                </a:lnTo>
                <a:lnTo>
                  <a:pt x="2941511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28912">
            <a:off x="458818" y="5221977"/>
            <a:ext cx="757243" cy="1539111"/>
          </a:xfrm>
          <a:custGeom>
            <a:avLst/>
            <a:gdLst/>
            <a:ahLst/>
            <a:cxnLst/>
            <a:rect r="r" b="b" t="t" l="l"/>
            <a:pathLst>
              <a:path h="1539111" w="757243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30495">
            <a:off x="15806924" y="8035419"/>
            <a:ext cx="2031612" cy="2445761"/>
          </a:xfrm>
          <a:custGeom>
            <a:avLst/>
            <a:gdLst/>
            <a:ahLst/>
            <a:cxnLst/>
            <a:rect r="r" b="b" t="t" l="l"/>
            <a:pathLst>
              <a:path h="2445761" w="2031612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9160">
            <a:off x="172480" y="2747391"/>
            <a:ext cx="687533" cy="1239543"/>
          </a:xfrm>
          <a:custGeom>
            <a:avLst/>
            <a:gdLst/>
            <a:ahLst/>
            <a:cxnLst/>
            <a:rect r="r" b="b" t="t" l="l"/>
            <a:pathLst>
              <a:path h="1239543" w="68753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66795">
            <a:off x="-154667" y="827987"/>
            <a:ext cx="1446142" cy="2586834"/>
          </a:xfrm>
          <a:custGeom>
            <a:avLst/>
            <a:gdLst/>
            <a:ahLst/>
            <a:cxnLst/>
            <a:rect r="r" b="b" t="t" l="l"/>
            <a:pathLst>
              <a:path h="2586834" w="1446142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289243">
            <a:off x="16979679" y="2497925"/>
            <a:ext cx="1446142" cy="2586834"/>
          </a:xfrm>
          <a:custGeom>
            <a:avLst/>
            <a:gdLst/>
            <a:ahLst/>
            <a:cxnLst/>
            <a:rect r="r" b="b" t="t" l="l"/>
            <a:pathLst>
              <a:path h="2586834" w="1446142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32550">
            <a:off x="283587" y="3797785"/>
            <a:ext cx="1107705" cy="1090720"/>
          </a:xfrm>
          <a:custGeom>
            <a:avLst/>
            <a:gdLst/>
            <a:ahLst/>
            <a:cxnLst/>
            <a:rect r="r" b="b" t="t" l="l"/>
            <a:pathLst>
              <a:path h="1090720" w="1107705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44445">
            <a:off x="1481276" y="257882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583982">
            <a:off x="129083" y="4132541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96185">
            <a:off x="475913" y="185228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904354">
            <a:off x="16597207" y="4472845"/>
            <a:ext cx="1079913" cy="1176446"/>
          </a:xfrm>
          <a:custGeom>
            <a:avLst/>
            <a:gdLst/>
            <a:ahLst/>
            <a:cxnLst/>
            <a:rect r="r" b="b" t="t" l="l"/>
            <a:pathLst>
              <a:path h="1176446" w="1079913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15615">
            <a:off x="2748327" y="306080"/>
            <a:ext cx="1012805" cy="668668"/>
          </a:xfrm>
          <a:custGeom>
            <a:avLst/>
            <a:gdLst/>
            <a:ahLst/>
            <a:cxnLst/>
            <a:rect r="r" b="b" t="t" l="l"/>
            <a:pathLst>
              <a:path h="668668" w="1012805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376262">
            <a:off x="17594351" y="5102141"/>
            <a:ext cx="694364" cy="455966"/>
          </a:xfrm>
          <a:custGeom>
            <a:avLst/>
            <a:gdLst/>
            <a:ahLst/>
            <a:cxnLst/>
            <a:rect r="r" b="b" t="t" l="l"/>
            <a:pathLst>
              <a:path h="455966" w="694364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990099">
            <a:off x="16594023" y="6003853"/>
            <a:ext cx="1109647" cy="1069700"/>
          </a:xfrm>
          <a:custGeom>
            <a:avLst/>
            <a:gdLst/>
            <a:ahLst/>
            <a:cxnLst/>
            <a:rect r="r" b="b" t="t" l="l"/>
            <a:pathLst>
              <a:path h="1069700" w="1109647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696908">
            <a:off x="17651923" y="6966270"/>
            <a:ext cx="507928" cy="911355"/>
          </a:xfrm>
          <a:custGeom>
            <a:avLst/>
            <a:gdLst/>
            <a:ahLst/>
            <a:cxnLst/>
            <a:rect r="r" b="b" t="t" l="l"/>
            <a:pathLst>
              <a:path h="911355" w="507928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42799">
            <a:off x="17756222" y="5934014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700000">
            <a:off x="17796785" y="6437180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915417">
            <a:off x="17234213" y="5565206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481083">
            <a:off x="17276181" y="7543466"/>
            <a:ext cx="380309" cy="370421"/>
          </a:xfrm>
          <a:custGeom>
            <a:avLst/>
            <a:gdLst/>
            <a:ahLst/>
            <a:cxnLst/>
            <a:rect r="r" b="b" t="t" l="l"/>
            <a:pathLst>
              <a:path h="370421" w="380309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683805">
            <a:off x="14479641" y="9258300"/>
            <a:ext cx="1290790" cy="1079397"/>
          </a:xfrm>
          <a:custGeom>
            <a:avLst/>
            <a:gdLst/>
            <a:ahLst/>
            <a:cxnLst/>
            <a:rect r="r" b="b" t="t" l="l"/>
            <a:pathLst>
              <a:path h="1079397" w="1290790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142799">
            <a:off x="995722" y="460176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7376262">
            <a:off x="2036380" y="299036"/>
            <a:ext cx="694364" cy="455966"/>
          </a:xfrm>
          <a:custGeom>
            <a:avLst/>
            <a:gdLst/>
            <a:ahLst/>
            <a:cxnLst/>
            <a:rect r="r" b="b" t="t" l="l"/>
            <a:pathLst>
              <a:path h="455966" w="694364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3091028">
            <a:off x="1571933" y="799266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538165">
            <a:off x="2064142" y="888765"/>
            <a:ext cx="619791" cy="678494"/>
          </a:xfrm>
          <a:custGeom>
            <a:avLst/>
            <a:gdLst/>
            <a:ahLst/>
            <a:cxnLst/>
            <a:rect r="r" b="b" t="t" l="l"/>
            <a:pathLst>
              <a:path h="678494" w="619791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987037" y="2904247"/>
            <a:ext cx="85197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spc="155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HOW MIGHT WE...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87037" y="4052332"/>
            <a:ext cx="8519741" cy="420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sz="3999" spc="39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utilise machine learning to optimise hydrophonic conditions (nutrients in water, weather, sunlight) to increase the yield of spinach?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2407817">
            <a:off x="901535" y="4781972"/>
            <a:ext cx="478210" cy="858033"/>
          </a:xfrm>
          <a:custGeom>
            <a:avLst/>
            <a:gdLst/>
            <a:ahLst/>
            <a:cxnLst/>
            <a:rect r="r" b="b" t="t" l="l"/>
            <a:pathLst>
              <a:path h="858033" w="478210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9011276">
            <a:off x="335826" y="598320"/>
            <a:ext cx="308887" cy="379526"/>
          </a:xfrm>
          <a:custGeom>
            <a:avLst/>
            <a:gdLst/>
            <a:ahLst/>
            <a:cxnLst/>
            <a:rect r="r" b="b" t="t" l="l"/>
            <a:pathLst>
              <a:path h="379526" w="308887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026912" y="3809700"/>
            <a:ext cx="825482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Bagaimana cara kita...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87037" y="4955719"/>
            <a:ext cx="825482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menggunakan Machine Learning untuk memaksimalkan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26912" y="6104434"/>
            <a:ext cx="825482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kondisi-kondisi tumbuhan hidroponik (nutrisi di air,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26912" y="7176202"/>
            <a:ext cx="847986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cuaca, sinar matahari) untuk meningkatkan hasil panen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71029" y="8237618"/>
            <a:ext cx="825482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00A402"/>
                </a:solidFill>
                <a:latin typeface="Josefin Sans"/>
                <a:ea typeface="Josefin Sans"/>
                <a:cs typeface="Josefin Sans"/>
                <a:sym typeface="Josefin Sans"/>
              </a:rPr>
              <a:t>tumbuhan jenis sawi?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28387">
            <a:off x="17176942" y="6284086"/>
            <a:ext cx="719538" cy="1827398"/>
          </a:xfrm>
          <a:custGeom>
            <a:avLst/>
            <a:gdLst/>
            <a:ahLst/>
            <a:cxnLst/>
            <a:rect r="r" b="b" t="t" l="l"/>
            <a:pathLst>
              <a:path h="1827398" w="71953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96882" y="2689033"/>
            <a:ext cx="12694236" cy="6569267"/>
          </a:xfrm>
          <a:custGeom>
            <a:avLst/>
            <a:gdLst/>
            <a:ahLst/>
            <a:cxnLst/>
            <a:rect r="r" b="b" t="t" l="l"/>
            <a:pathLst>
              <a:path h="6569267" w="12694236">
                <a:moveTo>
                  <a:pt x="0" y="0"/>
                </a:moveTo>
                <a:lnTo>
                  <a:pt x="12694236" y="0"/>
                </a:lnTo>
                <a:lnTo>
                  <a:pt x="12694236" y="6569267"/>
                </a:lnTo>
                <a:lnTo>
                  <a:pt x="0" y="6569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08938">
            <a:off x="14996065" y="8222943"/>
            <a:ext cx="3231810" cy="2848033"/>
          </a:xfrm>
          <a:custGeom>
            <a:avLst/>
            <a:gdLst/>
            <a:ahLst/>
            <a:cxnLst/>
            <a:rect r="r" b="b" t="t" l="l"/>
            <a:pathLst>
              <a:path h="2848033" w="3231810">
                <a:moveTo>
                  <a:pt x="0" y="0"/>
                </a:moveTo>
                <a:lnTo>
                  <a:pt x="3231810" y="0"/>
                </a:lnTo>
                <a:lnTo>
                  <a:pt x="3231810" y="2848032"/>
                </a:lnTo>
                <a:lnTo>
                  <a:pt x="0" y="2848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28214">
            <a:off x="-145051" y="944518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82141">
            <a:off x="343486" y="3257685"/>
            <a:ext cx="687946" cy="1239543"/>
          </a:xfrm>
          <a:custGeom>
            <a:avLst/>
            <a:gdLst/>
            <a:ahLst/>
            <a:cxnLst/>
            <a:rect r="r" b="b" t="t" l="l"/>
            <a:pathLst>
              <a:path h="1239543" w="687946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64189">
            <a:off x="715790" y="4489133"/>
            <a:ext cx="720319" cy="472709"/>
          </a:xfrm>
          <a:custGeom>
            <a:avLst/>
            <a:gdLst/>
            <a:ahLst/>
            <a:cxnLst/>
            <a:rect r="r" b="b" t="t" l="l"/>
            <a:pathLst>
              <a:path h="472709" w="72031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29677">
            <a:off x="318849" y="5739098"/>
            <a:ext cx="619974" cy="678494"/>
          </a:xfrm>
          <a:custGeom>
            <a:avLst/>
            <a:gdLst/>
            <a:ahLst/>
            <a:cxnLst/>
            <a:rect r="r" b="b" t="t" l="l"/>
            <a:pathLst>
              <a:path h="678494" w="61997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23800">
            <a:off x="249881" y="5292842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549923">
            <a:off x="150566" y="4686896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10609">
            <a:off x="929862" y="5230258"/>
            <a:ext cx="328614" cy="348662"/>
          </a:xfrm>
          <a:custGeom>
            <a:avLst/>
            <a:gdLst/>
            <a:ahLst/>
            <a:cxnLst/>
            <a:rect r="r" b="b" t="t" l="l"/>
            <a:pathLst>
              <a:path h="348662" w="328614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5354" y="4994949"/>
            <a:ext cx="306291" cy="297102"/>
          </a:xfrm>
          <a:custGeom>
            <a:avLst/>
            <a:gdLst/>
            <a:ahLst/>
            <a:cxnLst/>
            <a:rect r="r" b="b" t="t" l="l"/>
            <a:pathLst>
              <a:path h="297102" w="306291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1132484">
            <a:off x="17011297" y="3013298"/>
            <a:ext cx="1520670" cy="2721558"/>
          </a:xfrm>
          <a:custGeom>
            <a:avLst/>
            <a:gdLst/>
            <a:ahLst/>
            <a:cxnLst/>
            <a:rect r="r" b="b" t="t" l="l"/>
            <a:pathLst>
              <a:path h="2721558" w="1520670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024416">
            <a:off x="16756611" y="4669615"/>
            <a:ext cx="743854" cy="1714937"/>
          </a:xfrm>
          <a:custGeom>
            <a:avLst/>
            <a:gdLst/>
            <a:ahLst/>
            <a:cxnLst/>
            <a:rect r="r" b="b" t="t" l="l"/>
            <a:pathLst>
              <a:path h="1714937" w="743854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798013">
            <a:off x="17575849" y="5193700"/>
            <a:ext cx="502177" cy="1088730"/>
          </a:xfrm>
          <a:custGeom>
            <a:avLst/>
            <a:gdLst/>
            <a:ahLst/>
            <a:cxnLst/>
            <a:rect r="r" b="b" t="t" l="l"/>
            <a:pathLst>
              <a:path h="1088730" w="502177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81917" y="535968"/>
            <a:ext cx="7324167" cy="1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209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TANIBOSS!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28387">
            <a:off x="17176942" y="6284086"/>
            <a:ext cx="719538" cy="1827398"/>
          </a:xfrm>
          <a:custGeom>
            <a:avLst/>
            <a:gdLst/>
            <a:ahLst/>
            <a:cxnLst/>
            <a:rect r="r" b="b" t="t" l="l"/>
            <a:pathLst>
              <a:path h="1827398" w="71953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08938">
            <a:off x="14621431" y="7992980"/>
            <a:ext cx="3231810" cy="2848033"/>
          </a:xfrm>
          <a:custGeom>
            <a:avLst/>
            <a:gdLst/>
            <a:ahLst/>
            <a:cxnLst/>
            <a:rect r="r" b="b" t="t" l="l"/>
            <a:pathLst>
              <a:path h="2848033" w="3231810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28214">
            <a:off x="-145051" y="944518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41">
            <a:off x="343486" y="3257685"/>
            <a:ext cx="687946" cy="1239543"/>
          </a:xfrm>
          <a:custGeom>
            <a:avLst/>
            <a:gdLst/>
            <a:ahLst/>
            <a:cxnLst/>
            <a:rect r="r" b="b" t="t" l="l"/>
            <a:pathLst>
              <a:path h="1239543" w="687946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64189">
            <a:off x="715790" y="4489133"/>
            <a:ext cx="720319" cy="472709"/>
          </a:xfrm>
          <a:custGeom>
            <a:avLst/>
            <a:gdLst/>
            <a:ahLst/>
            <a:cxnLst/>
            <a:rect r="r" b="b" t="t" l="l"/>
            <a:pathLst>
              <a:path h="472709" w="72031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29677">
            <a:off x="318849" y="5739098"/>
            <a:ext cx="619974" cy="678494"/>
          </a:xfrm>
          <a:custGeom>
            <a:avLst/>
            <a:gdLst/>
            <a:ahLst/>
            <a:cxnLst/>
            <a:rect r="r" b="b" t="t" l="l"/>
            <a:pathLst>
              <a:path h="678494" w="61997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23800">
            <a:off x="249881" y="5292842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549923">
            <a:off x="150566" y="4686896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10609">
            <a:off x="929862" y="5230258"/>
            <a:ext cx="328614" cy="348662"/>
          </a:xfrm>
          <a:custGeom>
            <a:avLst/>
            <a:gdLst/>
            <a:ahLst/>
            <a:cxnLst/>
            <a:rect r="r" b="b" t="t" l="l"/>
            <a:pathLst>
              <a:path h="348662" w="328614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5354" y="4994949"/>
            <a:ext cx="306291" cy="297102"/>
          </a:xfrm>
          <a:custGeom>
            <a:avLst/>
            <a:gdLst/>
            <a:ahLst/>
            <a:cxnLst/>
            <a:rect r="r" b="b" t="t" l="l"/>
            <a:pathLst>
              <a:path h="297102" w="306291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1132484">
            <a:off x="17011297" y="3013298"/>
            <a:ext cx="1520670" cy="2721558"/>
          </a:xfrm>
          <a:custGeom>
            <a:avLst/>
            <a:gdLst/>
            <a:ahLst/>
            <a:cxnLst/>
            <a:rect r="r" b="b" t="t" l="l"/>
            <a:pathLst>
              <a:path h="2721558" w="1520670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24416">
            <a:off x="16756611" y="4669615"/>
            <a:ext cx="743854" cy="1714937"/>
          </a:xfrm>
          <a:custGeom>
            <a:avLst/>
            <a:gdLst/>
            <a:ahLst/>
            <a:cxnLst/>
            <a:rect r="r" b="b" t="t" l="l"/>
            <a:pathLst>
              <a:path h="1714937" w="743854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98013">
            <a:off x="17575849" y="5193700"/>
            <a:ext cx="502177" cy="1088730"/>
          </a:xfrm>
          <a:custGeom>
            <a:avLst/>
            <a:gdLst/>
            <a:ahLst/>
            <a:cxnLst/>
            <a:rect r="r" b="b" t="t" l="l"/>
            <a:pathLst>
              <a:path h="1088730" w="502177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76250" y="1155493"/>
            <a:ext cx="10535499" cy="8928835"/>
          </a:xfrm>
          <a:custGeom>
            <a:avLst/>
            <a:gdLst/>
            <a:ahLst/>
            <a:cxnLst/>
            <a:rect r="r" b="b" t="t" l="l"/>
            <a:pathLst>
              <a:path h="8928835" w="10535499">
                <a:moveTo>
                  <a:pt x="0" y="0"/>
                </a:moveTo>
                <a:lnTo>
                  <a:pt x="10535500" y="0"/>
                </a:lnTo>
                <a:lnTo>
                  <a:pt x="10535500" y="8928835"/>
                </a:lnTo>
                <a:lnTo>
                  <a:pt x="0" y="8928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84130" y="202358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LO-FI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126251">
            <a:off x="16334452" y="4916129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28387">
            <a:off x="17176942" y="6284086"/>
            <a:ext cx="719538" cy="1827398"/>
          </a:xfrm>
          <a:custGeom>
            <a:avLst/>
            <a:gdLst/>
            <a:ahLst/>
            <a:cxnLst/>
            <a:rect r="r" b="b" t="t" l="l"/>
            <a:pathLst>
              <a:path h="1827398" w="71953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08938">
            <a:off x="14621431" y="7992980"/>
            <a:ext cx="3231810" cy="2848033"/>
          </a:xfrm>
          <a:custGeom>
            <a:avLst/>
            <a:gdLst/>
            <a:ahLst/>
            <a:cxnLst/>
            <a:rect r="r" b="b" t="t" l="l"/>
            <a:pathLst>
              <a:path h="2848033" w="3231810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28214">
            <a:off x="-145051" y="944518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41">
            <a:off x="343486" y="3257685"/>
            <a:ext cx="687946" cy="1239543"/>
          </a:xfrm>
          <a:custGeom>
            <a:avLst/>
            <a:gdLst/>
            <a:ahLst/>
            <a:cxnLst/>
            <a:rect r="r" b="b" t="t" l="l"/>
            <a:pathLst>
              <a:path h="1239543" w="687946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64189">
            <a:off x="715790" y="4489133"/>
            <a:ext cx="720319" cy="472709"/>
          </a:xfrm>
          <a:custGeom>
            <a:avLst/>
            <a:gdLst/>
            <a:ahLst/>
            <a:cxnLst/>
            <a:rect r="r" b="b" t="t" l="l"/>
            <a:pathLst>
              <a:path h="472709" w="72031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29677">
            <a:off x="318849" y="5739098"/>
            <a:ext cx="619974" cy="678494"/>
          </a:xfrm>
          <a:custGeom>
            <a:avLst/>
            <a:gdLst/>
            <a:ahLst/>
            <a:cxnLst/>
            <a:rect r="r" b="b" t="t" l="l"/>
            <a:pathLst>
              <a:path h="678494" w="61997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23800">
            <a:off x="249881" y="5292842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549923">
            <a:off x="150566" y="4686896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10609">
            <a:off x="929862" y="5230258"/>
            <a:ext cx="328614" cy="348662"/>
          </a:xfrm>
          <a:custGeom>
            <a:avLst/>
            <a:gdLst/>
            <a:ahLst/>
            <a:cxnLst/>
            <a:rect r="r" b="b" t="t" l="l"/>
            <a:pathLst>
              <a:path h="348662" w="328614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5354" y="4994949"/>
            <a:ext cx="306291" cy="297102"/>
          </a:xfrm>
          <a:custGeom>
            <a:avLst/>
            <a:gdLst/>
            <a:ahLst/>
            <a:cxnLst/>
            <a:rect r="r" b="b" t="t" l="l"/>
            <a:pathLst>
              <a:path h="297102" w="306291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1132484">
            <a:off x="17011297" y="3013298"/>
            <a:ext cx="1520670" cy="2721558"/>
          </a:xfrm>
          <a:custGeom>
            <a:avLst/>
            <a:gdLst/>
            <a:ahLst/>
            <a:cxnLst/>
            <a:rect r="r" b="b" t="t" l="l"/>
            <a:pathLst>
              <a:path h="2721558" w="1520670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24416">
            <a:off x="16756611" y="4669615"/>
            <a:ext cx="743854" cy="1714937"/>
          </a:xfrm>
          <a:custGeom>
            <a:avLst/>
            <a:gdLst/>
            <a:ahLst/>
            <a:cxnLst/>
            <a:rect r="r" b="b" t="t" l="l"/>
            <a:pathLst>
              <a:path h="1714937" w="743854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98013">
            <a:off x="17575849" y="5193700"/>
            <a:ext cx="502177" cy="1088730"/>
          </a:xfrm>
          <a:custGeom>
            <a:avLst/>
            <a:gdLst/>
            <a:ahLst/>
            <a:cxnLst/>
            <a:rect r="r" b="b" t="t" l="l"/>
            <a:pathLst>
              <a:path h="1088730" w="502177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26565" y="1122336"/>
            <a:ext cx="10769663" cy="8965745"/>
          </a:xfrm>
          <a:custGeom>
            <a:avLst/>
            <a:gdLst/>
            <a:ahLst/>
            <a:cxnLst/>
            <a:rect r="r" b="b" t="t" l="l"/>
            <a:pathLst>
              <a:path h="8965745" w="10769663">
                <a:moveTo>
                  <a:pt x="0" y="0"/>
                </a:moveTo>
                <a:lnTo>
                  <a:pt x="10769664" y="0"/>
                </a:lnTo>
                <a:lnTo>
                  <a:pt x="10769664" y="8965745"/>
                </a:lnTo>
                <a:lnTo>
                  <a:pt x="0" y="896574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84130" y="202358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LO-FI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3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54898">
            <a:off x="-1187184" y="-820925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314611">
            <a:off x="-2588804" y="2837775"/>
            <a:ext cx="4380716" cy="2874845"/>
          </a:xfrm>
          <a:custGeom>
            <a:avLst/>
            <a:gdLst/>
            <a:ahLst/>
            <a:cxnLst/>
            <a:rect r="r" b="b" t="t" l="l"/>
            <a:pathLst>
              <a:path h="2874845" w="4380716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3576">
            <a:off x="14099060" y="6578882"/>
            <a:ext cx="5235368" cy="4673756"/>
          </a:xfrm>
          <a:custGeom>
            <a:avLst/>
            <a:gdLst/>
            <a:ahLst/>
            <a:cxnLst/>
            <a:rect r="r" b="b" t="t" l="l"/>
            <a:pathLst>
              <a:path h="4673756" w="5235368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8938">
            <a:off x="14621431" y="7992980"/>
            <a:ext cx="3231810" cy="2848033"/>
          </a:xfrm>
          <a:custGeom>
            <a:avLst/>
            <a:gdLst/>
            <a:ahLst/>
            <a:cxnLst/>
            <a:rect r="r" b="b" t="t" l="l"/>
            <a:pathLst>
              <a:path h="2848033" w="3231810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28214">
            <a:off x="-145051" y="944518"/>
            <a:ext cx="1665022" cy="2979904"/>
          </a:xfrm>
          <a:custGeom>
            <a:avLst/>
            <a:gdLst/>
            <a:ahLst/>
            <a:cxnLst/>
            <a:rect r="r" b="b" t="t" l="l"/>
            <a:pathLst>
              <a:path h="2979904" w="1665022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82141">
            <a:off x="343486" y="3257685"/>
            <a:ext cx="687946" cy="1239543"/>
          </a:xfrm>
          <a:custGeom>
            <a:avLst/>
            <a:gdLst/>
            <a:ahLst/>
            <a:cxnLst/>
            <a:rect r="r" b="b" t="t" l="l"/>
            <a:pathLst>
              <a:path h="1239543" w="687946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64189">
            <a:off x="715790" y="4489133"/>
            <a:ext cx="720319" cy="472709"/>
          </a:xfrm>
          <a:custGeom>
            <a:avLst/>
            <a:gdLst/>
            <a:ahLst/>
            <a:cxnLst/>
            <a:rect r="r" b="b" t="t" l="l"/>
            <a:pathLst>
              <a:path h="472709" w="72031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29677">
            <a:off x="318849" y="5739098"/>
            <a:ext cx="619974" cy="678494"/>
          </a:xfrm>
          <a:custGeom>
            <a:avLst/>
            <a:gdLst/>
            <a:ahLst/>
            <a:cxnLst/>
            <a:rect r="r" b="b" t="t" l="l"/>
            <a:pathLst>
              <a:path h="678494" w="61997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23800">
            <a:off x="249881" y="5292842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549923">
            <a:off x="150566" y="4686896"/>
            <a:ext cx="324791" cy="316265"/>
          </a:xfrm>
          <a:custGeom>
            <a:avLst/>
            <a:gdLst/>
            <a:ahLst/>
            <a:cxnLst/>
            <a:rect r="r" b="b" t="t" l="l"/>
            <a:pathLst>
              <a:path h="316265" w="324791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10609">
            <a:off x="929862" y="5230258"/>
            <a:ext cx="328614" cy="348662"/>
          </a:xfrm>
          <a:custGeom>
            <a:avLst/>
            <a:gdLst/>
            <a:ahLst/>
            <a:cxnLst/>
            <a:rect r="r" b="b" t="t" l="l"/>
            <a:pathLst>
              <a:path h="348662" w="328614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354" y="4994949"/>
            <a:ext cx="306291" cy="297102"/>
          </a:xfrm>
          <a:custGeom>
            <a:avLst/>
            <a:gdLst/>
            <a:ahLst/>
            <a:cxnLst/>
            <a:rect r="r" b="b" t="t" l="l"/>
            <a:pathLst>
              <a:path h="297102" w="306291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24416">
            <a:off x="16756611" y="4669615"/>
            <a:ext cx="743854" cy="1714937"/>
          </a:xfrm>
          <a:custGeom>
            <a:avLst/>
            <a:gdLst/>
            <a:ahLst/>
            <a:cxnLst/>
            <a:rect r="r" b="b" t="t" l="l"/>
            <a:pathLst>
              <a:path h="1714937" w="743854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63337" y="1918435"/>
            <a:ext cx="4800974" cy="4800974"/>
          </a:xfrm>
          <a:custGeom>
            <a:avLst/>
            <a:gdLst/>
            <a:ahLst/>
            <a:cxnLst/>
            <a:rect r="r" b="b" t="t" l="l"/>
            <a:pathLst>
              <a:path h="4800974" w="4800974">
                <a:moveTo>
                  <a:pt x="0" y="0"/>
                </a:moveTo>
                <a:lnTo>
                  <a:pt x="4800974" y="0"/>
                </a:lnTo>
                <a:lnTo>
                  <a:pt x="4800974" y="4800974"/>
                </a:lnTo>
                <a:lnTo>
                  <a:pt x="0" y="4800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84130" y="499745"/>
            <a:ext cx="851974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  <a:ea typeface="TAN Kindred"/>
                <a:cs typeface="TAN Kindred"/>
                <a:sym typeface="TAN Kindred"/>
              </a:rPr>
              <a:t>PERSONA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2672" y="3209954"/>
            <a:ext cx="5029190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Lack of knowledge about hydroponic farming.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Challenges in growing crops in Gunung Anyar due to unique local conditions.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General farming solutions often fail due to the region specific needs.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218690" y="1918435"/>
            <a:ext cx="3734282" cy="919257"/>
            <a:chOff x="0" y="0"/>
            <a:chExt cx="983515" cy="2421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83515" cy="242109"/>
            </a:xfrm>
            <a:custGeom>
              <a:avLst/>
              <a:gdLst/>
              <a:ahLst/>
              <a:cxnLst/>
              <a:rect r="r" b="b" t="t" l="l"/>
              <a:pathLst>
                <a:path h="242109" w="983515">
                  <a:moveTo>
                    <a:pt x="20732" y="0"/>
                  </a:moveTo>
                  <a:lnTo>
                    <a:pt x="962783" y="0"/>
                  </a:lnTo>
                  <a:cubicBezTo>
                    <a:pt x="974233" y="0"/>
                    <a:pt x="983515" y="9282"/>
                    <a:pt x="983515" y="20732"/>
                  </a:cubicBezTo>
                  <a:lnTo>
                    <a:pt x="983515" y="221377"/>
                  </a:lnTo>
                  <a:cubicBezTo>
                    <a:pt x="983515" y="226875"/>
                    <a:pt x="981330" y="232148"/>
                    <a:pt x="977442" y="236036"/>
                  </a:cubicBezTo>
                  <a:cubicBezTo>
                    <a:pt x="973554" y="239924"/>
                    <a:pt x="968281" y="242109"/>
                    <a:pt x="962783" y="242109"/>
                  </a:cubicBezTo>
                  <a:lnTo>
                    <a:pt x="20732" y="242109"/>
                  </a:lnTo>
                  <a:cubicBezTo>
                    <a:pt x="15234" y="242109"/>
                    <a:pt x="9960" y="239924"/>
                    <a:pt x="6072" y="236036"/>
                  </a:cubicBezTo>
                  <a:cubicBezTo>
                    <a:pt x="2184" y="232148"/>
                    <a:pt x="0" y="226875"/>
                    <a:pt x="0" y="221377"/>
                  </a:cubicBezTo>
                  <a:lnTo>
                    <a:pt x="0" y="20732"/>
                  </a:lnTo>
                  <a:cubicBezTo>
                    <a:pt x="0" y="15234"/>
                    <a:pt x="2184" y="9960"/>
                    <a:pt x="6072" y="6072"/>
                  </a:cubicBezTo>
                  <a:cubicBezTo>
                    <a:pt x="9960" y="2184"/>
                    <a:pt x="15234" y="0"/>
                    <a:pt x="2073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983515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DEMOGRAPHICS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18690" y="8004981"/>
            <a:ext cx="3734282" cy="919257"/>
            <a:chOff x="0" y="0"/>
            <a:chExt cx="983515" cy="2421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3515" cy="242109"/>
            </a:xfrm>
            <a:custGeom>
              <a:avLst/>
              <a:gdLst/>
              <a:ahLst/>
              <a:cxnLst/>
              <a:rect r="r" b="b" t="t" l="l"/>
              <a:pathLst>
                <a:path h="242109" w="983515">
                  <a:moveTo>
                    <a:pt x="20732" y="0"/>
                  </a:moveTo>
                  <a:lnTo>
                    <a:pt x="962783" y="0"/>
                  </a:lnTo>
                  <a:cubicBezTo>
                    <a:pt x="974233" y="0"/>
                    <a:pt x="983515" y="9282"/>
                    <a:pt x="983515" y="20732"/>
                  </a:cubicBezTo>
                  <a:lnTo>
                    <a:pt x="983515" y="221377"/>
                  </a:lnTo>
                  <a:cubicBezTo>
                    <a:pt x="983515" y="226875"/>
                    <a:pt x="981330" y="232148"/>
                    <a:pt x="977442" y="236036"/>
                  </a:cubicBezTo>
                  <a:cubicBezTo>
                    <a:pt x="973554" y="239924"/>
                    <a:pt x="968281" y="242109"/>
                    <a:pt x="962783" y="242109"/>
                  </a:cubicBezTo>
                  <a:lnTo>
                    <a:pt x="20732" y="242109"/>
                  </a:lnTo>
                  <a:cubicBezTo>
                    <a:pt x="15234" y="242109"/>
                    <a:pt x="9960" y="239924"/>
                    <a:pt x="6072" y="236036"/>
                  </a:cubicBezTo>
                  <a:cubicBezTo>
                    <a:pt x="2184" y="232148"/>
                    <a:pt x="0" y="226875"/>
                    <a:pt x="0" y="221377"/>
                  </a:cubicBezTo>
                  <a:lnTo>
                    <a:pt x="0" y="20732"/>
                  </a:lnTo>
                  <a:cubicBezTo>
                    <a:pt x="0" y="15234"/>
                    <a:pt x="2184" y="9960"/>
                    <a:pt x="6072" y="6072"/>
                  </a:cubicBezTo>
                  <a:cubicBezTo>
                    <a:pt x="9960" y="2184"/>
                    <a:pt x="15234" y="0"/>
                    <a:pt x="2073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983515" cy="27068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NEEDS AND GOALS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51851" y="1918435"/>
            <a:ext cx="3734282" cy="1201623"/>
            <a:chOff x="0" y="0"/>
            <a:chExt cx="983515" cy="3164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3515" cy="316477"/>
            </a:xfrm>
            <a:custGeom>
              <a:avLst/>
              <a:gdLst/>
              <a:ahLst/>
              <a:cxnLst/>
              <a:rect r="r" b="b" t="t" l="l"/>
              <a:pathLst>
                <a:path h="316477" w="983515">
                  <a:moveTo>
                    <a:pt x="20732" y="0"/>
                  </a:moveTo>
                  <a:lnTo>
                    <a:pt x="962783" y="0"/>
                  </a:lnTo>
                  <a:cubicBezTo>
                    <a:pt x="974233" y="0"/>
                    <a:pt x="983515" y="9282"/>
                    <a:pt x="983515" y="20732"/>
                  </a:cubicBezTo>
                  <a:lnTo>
                    <a:pt x="983515" y="295745"/>
                  </a:lnTo>
                  <a:cubicBezTo>
                    <a:pt x="983515" y="301243"/>
                    <a:pt x="981330" y="306517"/>
                    <a:pt x="977442" y="310405"/>
                  </a:cubicBezTo>
                  <a:cubicBezTo>
                    <a:pt x="973554" y="314293"/>
                    <a:pt x="968281" y="316477"/>
                    <a:pt x="962783" y="316477"/>
                  </a:cubicBezTo>
                  <a:lnTo>
                    <a:pt x="20732" y="316477"/>
                  </a:lnTo>
                  <a:cubicBezTo>
                    <a:pt x="15234" y="316477"/>
                    <a:pt x="9960" y="314293"/>
                    <a:pt x="6072" y="310405"/>
                  </a:cubicBezTo>
                  <a:cubicBezTo>
                    <a:pt x="2184" y="306517"/>
                    <a:pt x="0" y="301243"/>
                    <a:pt x="0" y="295745"/>
                  </a:cubicBezTo>
                  <a:lnTo>
                    <a:pt x="0" y="20732"/>
                  </a:lnTo>
                  <a:cubicBezTo>
                    <a:pt x="0" y="15234"/>
                    <a:pt x="2184" y="9960"/>
                    <a:pt x="6072" y="6072"/>
                  </a:cubicBezTo>
                  <a:cubicBezTo>
                    <a:pt x="9960" y="2184"/>
                    <a:pt x="15234" y="0"/>
                    <a:pt x="2073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983515" cy="345052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380"/>
                </a:lnSpc>
              </a:pPr>
              <a:r>
                <a:rPr lang="en-US" b="true" sz="2600" spc="26">
                  <a:solidFill>
                    <a:srgbClr val="D2E3C3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PAIN POINTS AND FRUSTRATIONS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218690" y="2928669"/>
            <a:ext cx="5804656" cy="461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Age:</a:t>
            </a: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48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Income:</a:t>
            </a: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1,400,000 IDR/month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Gender:</a:t>
            </a: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Male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Role:</a:t>
            </a: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Senior Farmer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Hobbies:</a:t>
            </a: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Taking care of plants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Likes: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Taking care of his plants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Productive workers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Drinking coffee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00806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Dislikes:</a:t>
            </a: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</a:p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4">
                <a:solidFill>
                  <a:srgbClr val="00806C"/>
                </a:solidFill>
                <a:latin typeface="Josefin Sans"/>
                <a:ea typeface="Josefin Sans"/>
                <a:cs typeface="Josefin Sans"/>
                <a:sym typeface="Josefin Sans"/>
              </a:rPr>
              <a:t>Unhealthy and wilting crops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300077" y="7963584"/>
            <a:ext cx="8353021" cy="1921307"/>
            <a:chOff x="0" y="0"/>
            <a:chExt cx="2199973" cy="5060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99973" cy="506023"/>
            </a:xfrm>
            <a:custGeom>
              <a:avLst/>
              <a:gdLst/>
              <a:ahLst/>
              <a:cxnLst/>
              <a:rect r="r" b="b" t="t" l="l"/>
              <a:pathLst>
                <a:path h="506023" w="2199973">
                  <a:moveTo>
                    <a:pt x="9268" y="0"/>
                  </a:moveTo>
                  <a:lnTo>
                    <a:pt x="2190704" y="0"/>
                  </a:lnTo>
                  <a:cubicBezTo>
                    <a:pt x="2193162" y="0"/>
                    <a:pt x="2195520" y="976"/>
                    <a:pt x="2197258" y="2715"/>
                  </a:cubicBezTo>
                  <a:cubicBezTo>
                    <a:pt x="2198996" y="4453"/>
                    <a:pt x="2199973" y="6810"/>
                    <a:pt x="2199973" y="9268"/>
                  </a:cubicBezTo>
                  <a:lnTo>
                    <a:pt x="2199973" y="496755"/>
                  </a:lnTo>
                  <a:cubicBezTo>
                    <a:pt x="2199973" y="501874"/>
                    <a:pt x="2195823" y="506023"/>
                    <a:pt x="2190704" y="506023"/>
                  </a:cubicBezTo>
                  <a:lnTo>
                    <a:pt x="9268" y="506023"/>
                  </a:lnTo>
                  <a:cubicBezTo>
                    <a:pt x="6810" y="506023"/>
                    <a:pt x="4453" y="505047"/>
                    <a:pt x="2715" y="503309"/>
                  </a:cubicBezTo>
                  <a:cubicBezTo>
                    <a:pt x="976" y="501570"/>
                    <a:pt x="0" y="499213"/>
                    <a:pt x="0" y="496755"/>
                  </a:cubicBezTo>
                  <a:lnTo>
                    <a:pt x="0" y="9268"/>
                  </a:lnTo>
                  <a:cubicBezTo>
                    <a:pt x="0" y="6810"/>
                    <a:pt x="976" y="4453"/>
                    <a:pt x="2715" y="2715"/>
                  </a:cubicBezTo>
                  <a:cubicBezTo>
                    <a:pt x="4453" y="976"/>
                    <a:pt x="6810" y="0"/>
                    <a:pt x="9268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2199973" cy="572698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 spc="24">
                  <a:solidFill>
                    <a:srgbClr val="8C412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Requires a cost-effective and easy-to-understand solution to address low yields resulting from unoptimised farming practices for local environmental conditions.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DAGcWrgMZ7o</dc:identifier>
  <dcterms:modified xsi:type="dcterms:W3CDTF">2011-08-01T06:04:30Z</dcterms:modified>
  <cp:revision>1</cp:revision>
  <dc:title>GROUP 5_TaniBoss</dc:title>
</cp:coreProperties>
</file>